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5" r:id="rId2"/>
  </p:sldMasterIdLst>
  <p:notesMasterIdLst>
    <p:notesMasterId r:id="rId21"/>
  </p:notesMasterIdLst>
  <p:sldIdLst>
    <p:sldId id="256" r:id="rId3"/>
    <p:sldId id="278" r:id="rId4"/>
    <p:sldId id="258" r:id="rId5"/>
    <p:sldId id="259" r:id="rId6"/>
    <p:sldId id="260" r:id="rId7"/>
    <p:sldId id="265" r:id="rId8"/>
    <p:sldId id="302" r:id="rId9"/>
    <p:sldId id="346" r:id="rId10"/>
    <p:sldId id="347" r:id="rId11"/>
    <p:sldId id="349" r:id="rId12"/>
    <p:sldId id="350" r:id="rId13"/>
    <p:sldId id="348" r:id="rId14"/>
    <p:sldId id="303" r:id="rId15"/>
    <p:sldId id="310" r:id="rId16"/>
    <p:sldId id="311" r:id="rId17"/>
    <p:sldId id="345" r:id="rId18"/>
    <p:sldId id="264" r:id="rId19"/>
    <p:sldId id="344" r:id="rId20"/>
  </p:sldIdLst>
  <p:sldSz cx="9144000" cy="5143500" type="screen16x9"/>
  <p:notesSz cx="6858000" cy="9144000"/>
  <p:embeddedFontLst>
    <p:embeddedFont>
      <p:font typeface="Bebas Neue" panose="020B0606020202050201" pitchFamily="34" charset="0"/>
      <p:regular r:id="rId22"/>
    </p:embeddedFont>
    <p:embeddedFont>
      <p:font typeface="Calibri Light" panose="020F0302020204030204" pitchFamily="34" charset="0"/>
      <p:regular r:id="rId23"/>
      <p:italic r:id="rId24"/>
    </p:embeddedFont>
    <p:embeddedFont>
      <p:font typeface="Consolas" panose="020B0609020204030204" pitchFamily="49" charset="0"/>
      <p:regular r:id="rId25"/>
      <p:bold r:id="rId26"/>
      <p:italic r:id="rId27"/>
      <p:boldItalic r:id="rId28"/>
    </p:embeddedFont>
    <p:embeddedFont>
      <p:font typeface="Lexend Deca" panose="020B0604020202020204" charset="0"/>
      <p:regular r:id="rId29"/>
      <p:bold r:id="rId30"/>
    </p:embeddedFont>
    <p:embeddedFont>
      <p:font typeface="Lexend Deca Light" panose="020B0604020202020204" charset="0"/>
      <p:regular r:id="rId31"/>
      <p:bold r:id="rId32"/>
    </p:embeddedFont>
    <p:embeddedFont>
      <p:font typeface="Montserrat" pitchFamily="2" charset="0"/>
      <p:regular r:id="rId33"/>
      <p:bold r:id="rId34"/>
      <p:italic r:id="rId35"/>
      <p:boldItalic r:id="rId36"/>
    </p:embeddedFont>
    <p:embeddedFont>
      <p:font typeface="Mukta ExtraBold" panose="020B0604020202020204" charset="0"/>
      <p:bold r:id="rId37"/>
    </p:embeddedFont>
    <p:embeddedFont>
      <p:font typeface="Open Sans" pitchFamily="2" charset="0"/>
      <p:regular r:id="rId38"/>
      <p:bold r:id="rId39"/>
      <p:italic r:id="rId40"/>
      <p:boldItalic r:id="rId41"/>
    </p:embeddedFont>
    <p:embeddedFont>
      <p:font typeface="PT Sans" panose="020B0503020203020204" pitchFamily="34" charset="0"/>
      <p:regular r:id="rId42"/>
      <p:bold r:id="rId43"/>
      <p:italic r:id="rId44"/>
      <p:boldItalic r:id="rId45"/>
    </p:embeddedFont>
    <p:embeddedFont>
      <p:font typeface="Roboto" pitchFamily="2" charset="0"/>
      <p:regular r:id="rId46"/>
      <p:bold r:id="rId47"/>
      <p:italic r:id="rId48"/>
      <p:boldItalic r:id="rId49"/>
    </p:embeddedFont>
    <p:embeddedFont>
      <p:font typeface="Roboto Condensed Light" panose="02000000000000000000" pitchFamily="2" charset="0"/>
      <p:regular r:id="rId50"/>
      <p:italic r:id="rId5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B1C020-37F5-4A70-8517-EA5DC355A087}">
  <a:tblStyle styleId="{4FB1C020-37F5-4A70-8517-EA5DC355A0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338" autoAdjust="0"/>
    <p:restoredTop sz="94660"/>
  </p:normalViewPr>
  <p:slideViewPr>
    <p:cSldViewPr snapToGrid="0">
      <p:cViewPr>
        <p:scale>
          <a:sx n="75" d="100"/>
          <a:sy n="75" d="100"/>
        </p:scale>
        <p:origin x="1790" y="3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5.fntdata"/><Relationship Id="rId39" Type="http://schemas.openxmlformats.org/officeDocument/2006/relationships/font" Target="fonts/font18.fntdata"/><Relationship Id="rId21" Type="http://schemas.openxmlformats.org/officeDocument/2006/relationships/notesMaster" Target="notesMasters/notesMaster1.xml"/><Relationship Id="rId34" Type="http://schemas.openxmlformats.org/officeDocument/2006/relationships/font" Target="fonts/font13.fntdata"/><Relationship Id="rId42" Type="http://schemas.openxmlformats.org/officeDocument/2006/relationships/font" Target="fonts/font21.fntdata"/><Relationship Id="rId47" Type="http://schemas.openxmlformats.org/officeDocument/2006/relationships/font" Target="fonts/font26.fntdata"/><Relationship Id="rId50" Type="http://schemas.openxmlformats.org/officeDocument/2006/relationships/font" Target="fonts/font29.fntdata"/><Relationship Id="rId55"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font" Target="fonts/font4.fntdata"/><Relationship Id="rId33" Type="http://schemas.openxmlformats.org/officeDocument/2006/relationships/font" Target="fonts/font12.fntdata"/><Relationship Id="rId38" Type="http://schemas.openxmlformats.org/officeDocument/2006/relationships/font" Target="fonts/font17.fntdata"/><Relationship Id="rId46" Type="http://schemas.openxmlformats.org/officeDocument/2006/relationships/font" Target="fonts/font25.fntdata"/><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8.fntdata"/><Relationship Id="rId41" Type="http://schemas.openxmlformats.org/officeDocument/2006/relationships/font" Target="fonts/font20.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font" Target="fonts/font16.fntdata"/><Relationship Id="rId40" Type="http://schemas.openxmlformats.org/officeDocument/2006/relationships/font" Target="fonts/font19.fntdata"/><Relationship Id="rId45" Type="http://schemas.openxmlformats.org/officeDocument/2006/relationships/font" Target="fonts/font24.fntdata"/><Relationship Id="rId53"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font" Target="fonts/font15.fntdata"/><Relationship Id="rId49" Type="http://schemas.openxmlformats.org/officeDocument/2006/relationships/font" Target="fonts/font28.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10.fntdata"/><Relationship Id="rId44" Type="http://schemas.openxmlformats.org/officeDocument/2006/relationships/font" Target="fonts/font23.fntdata"/><Relationship Id="rId52"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font" Target="fonts/font14.fntdata"/><Relationship Id="rId43" Type="http://schemas.openxmlformats.org/officeDocument/2006/relationships/font" Target="fonts/font22.fntdata"/><Relationship Id="rId48" Type="http://schemas.openxmlformats.org/officeDocument/2006/relationships/font" Target="fonts/font27.fntdata"/><Relationship Id="rId8" Type="http://schemas.openxmlformats.org/officeDocument/2006/relationships/slide" Target="slides/slide6.xml"/><Relationship Id="rId51" Type="http://schemas.openxmlformats.org/officeDocument/2006/relationships/font" Target="fonts/font30.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54c530ed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54c530ed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8599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455975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175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6650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56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832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5e869060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362d286f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362d286f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80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5e869060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5e869060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362d286f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362d286f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935885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2813138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902400"/>
            <a:ext cx="28731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a:off x="997950" y="1155250"/>
            <a:ext cx="2317200" cy="853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ctrTitle"/>
          </p:nvPr>
        </p:nvSpPr>
        <p:spPr>
          <a:xfrm>
            <a:off x="4088675" y="998510"/>
            <a:ext cx="4353600" cy="1641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5200"/>
              <a:buNone/>
              <a:defRPr sz="3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grpSp>
        <p:nvGrpSpPr>
          <p:cNvPr id="15" name="Google Shape;15;p2"/>
          <p:cNvGrpSpPr/>
          <p:nvPr/>
        </p:nvGrpSpPr>
        <p:grpSpPr>
          <a:xfrm>
            <a:off x="230983" y="145925"/>
            <a:ext cx="482458" cy="241200"/>
            <a:chOff x="719996" y="145925"/>
            <a:chExt cx="482458" cy="241200"/>
          </a:xfrm>
        </p:grpSpPr>
        <p:sp>
          <p:nvSpPr>
            <p:cNvPr id="16" name="Google Shape;16;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a:off x="8430558" y="145925"/>
            <a:ext cx="482458" cy="241200"/>
            <a:chOff x="719996" y="145925"/>
            <a:chExt cx="482458" cy="241200"/>
          </a:xfrm>
        </p:grpSpPr>
        <p:sp>
          <p:nvSpPr>
            <p:cNvPr id="19" name="Google Shape;19;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948600" y="1787950"/>
            <a:ext cx="22971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4270475" y="1787950"/>
            <a:ext cx="33630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title"/>
          </p:nvPr>
        </p:nvSpPr>
        <p:spPr>
          <a:xfrm>
            <a:off x="948600" y="1213325"/>
            <a:ext cx="2500200" cy="42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270475" y="1213325"/>
            <a:ext cx="36159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rot="5400000">
            <a:off x="117288" y="4221934"/>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5"/>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95157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20000" y="902400"/>
            <a:ext cx="28731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a:off x="997950" y="1155250"/>
            <a:ext cx="2317200" cy="853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ctrTitle"/>
          </p:nvPr>
        </p:nvSpPr>
        <p:spPr>
          <a:xfrm>
            <a:off x="4088675" y="998510"/>
            <a:ext cx="4353600" cy="1641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5200"/>
              <a:buNone/>
              <a:defRPr sz="3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grpSp>
        <p:nvGrpSpPr>
          <p:cNvPr id="15" name="Google Shape;15;p2"/>
          <p:cNvGrpSpPr/>
          <p:nvPr/>
        </p:nvGrpSpPr>
        <p:grpSpPr>
          <a:xfrm>
            <a:off x="230983" y="145925"/>
            <a:ext cx="482458" cy="241200"/>
            <a:chOff x="719996" y="145925"/>
            <a:chExt cx="482458" cy="241200"/>
          </a:xfrm>
        </p:grpSpPr>
        <p:sp>
          <p:nvSpPr>
            <p:cNvPr id="16" name="Google Shape;16;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a:off x="8430558" y="145925"/>
            <a:ext cx="482458" cy="241200"/>
            <a:chOff x="719996" y="145925"/>
            <a:chExt cx="482458" cy="241200"/>
          </a:xfrm>
        </p:grpSpPr>
        <p:sp>
          <p:nvSpPr>
            <p:cNvPr id="19" name="Google Shape;19;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60418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23;p3"/>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259450" y="1490050"/>
            <a:ext cx="4008300" cy="107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719825" y="902400"/>
            <a:ext cx="2023200" cy="194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4259450" y="2650850"/>
            <a:ext cx="2780700" cy="6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 name="Google Shape;27;p3"/>
          <p:cNvGrpSpPr/>
          <p:nvPr/>
        </p:nvGrpSpPr>
        <p:grpSpPr>
          <a:xfrm>
            <a:off x="230983" y="145925"/>
            <a:ext cx="482458" cy="241200"/>
            <a:chOff x="719996" y="145925"/>
            <a:chExt cx="482458" cy="241200"/>
          </a:xfrm>
        </p:grpSpPr>
        <p:sp>
          <p:nvSpPr>
            <p:cNvPr id="28" name="Google Shape;28;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rot="10800000">
            <a:off x="8430558" y="145925"/>
            <a:ext cx="482458" cy="241200"/>
            <a:chOff x="719996" y="145925"/>
            <a:chExt cx="482458" cy="241200"/>
          </a:xfrm>
        </p:grpSpPr>
        <p:sp>
          <p:nvSpPr>
            <p:cNvPr id="31" name="Google Shape;31;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8696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409950"/>
            <a:ext cx="7704000" cy="319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6" name="Google Shape;36;p4"/>
          <p:cNvGrpSpPr/>
          <p:nvPr/>
        </p:nvGrpSpPr>
        <p:grpSpPr>
          <a:xfrm>
            <a:off x="230983" y="145925"/>
            <a:ext cx="482458" cy="241200"/>
            <a:chOff x="719996" y="145925"/>
            <a:chExt cx="482458" cy="241200"/>
          </a:xfrm>
        </p:grpSpPr>
        <p:sp>
          <p:nvSpPr>
            <p:cNvPr id="37" name="Google Shape;37;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rot="10800000">
            <a:off x="8430558" y="145925"/>
            <a:ext cx="482458" cy="241200"/>
            <a:chOff x="719996" y="145925"/>
            <a:chExt cx="482458" cy="241200"/>
          </a:xfrm>
        </p:grpSpPr>
        <p:sp>
          <p:nvSpPr>
            <p:cNvPr id="40" name="Google Shape;40;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801806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948600" y="1787950"/>
            <a:ext cx="22971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4270475" y="1787950"/>
            <a:ext cx="33630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title"/>
          </p:nvPr>
        </p:nvSpPr>
        <p:spPr>
          <a:xfrm>
            <a:off x="948600" y="1213325"/>
            <a:ext cx="2500200" cy="42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270475" y="1213325"/>
            <a:ext cx="36159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rot="5400000">
            <a:off x="117288" y="4221934"/>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5"/>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4273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 name="Google Shape;57;p6"/>
          <p:cNvGrpSpPr/>
          <p:nvPr/>
        </p:nvGrpSpPr>
        <p:grpSpPr>
          <a:xfrm>
            <a:off x="230983" y="145925"/>
            <a:ext cx="482458" cy="241200"/>
            <a:chOff x="719996" y="145925"/>
            <a:chExt cx="482458" cy="241200"/>
          </a:xfrm>
        </p:grpSpPr>
        <p:sp>
          <p:nvSpPr>
            <p:cNvPr id="58" name="Google Shape;58;p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6"/>
          <p:cNvGrpSpPr/>
          <p:nvPr/>
        </p:nvGrpSpPr>
        <p:grpSpPr>
          <a:xfrm rot="10800000">
            <a:off x="8430558" y="145925"/>
            <a:ext cx="482458" cy="241200"/>
            <a:chOff x="719996" y="145925"/>
            <a:chExt cx="482458" cy="241200"/>
          </a:xfrm>
        </p:grpSpPr>
        <p:sp>
          <p:nvSpPr>
            <p:cNvPr id="61" name="Google Shape;61;p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9163521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body" idx="1"/>
          </p:nvPr>
        </p:nvSpPr>
        <p:spPr>
          <a:xfrm>
            <a:off x="720000" y="1504875"/>
            <a:ext cx="7031100" cy="2691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Open Sans"/>
              <a:buChar char="●"/>
              <a:defRPr sz="18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sp>
        <p:nvSpPr>
          <p:cNvPr id="68" name="Google Shape;68;p7"/>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7"/>
          <p:cNvGrpSpPr/>
          <p:nvPr/>
        </p:nvGrpSpPr>
        <p:grpSpPr>
          <a:xfrm>
            <a:off x="230983" y="145925"/>
            <a:ext cx="482458" cy="241200"/>
            <a:chOff x="719996" y="145925"/>
            <a:chExt cx="482458" cy="241200"/>
          </a:xfrm>
        </p:grpSpPr>
        <p:sp>
          <p:nvSpPr>
            <p:cNvPr id="70" name="Google Shape;70;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7"/>
          <p:cNvGrpSpPr/>
          <p:nvPr/>
        </p:nvGrpSpPr>
        <p:grpSpPr>
          <a:xfrm rot="10800000">
            <a:off x="8430558" y="145925"/>
            <a:ext cx="482458" cy="241200"/>
            <a:chOff x="719996" y="145925"/>
            <a:chExt cx="482458" cy="241200"/>
          </a:xfrm>
        </p:grpSpPr>
        <p:sp>
          <p:nvSpPr>
            <p:cNvPr id="73" name="Google Shape;73;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22392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5"/>
        <p:cNvGrpSpPr/>
        <p:nvPr/>
      </p:nvGrpSpPr>
      <p:grpSpPr>
        <a:xfrm>
          <a:off x="0" y="0"/>
          <a:ext cx="0" cy="0"/>
          <a:chOff x="0" y="0"/>
          <a:chExt cx="0" cy="0"/>
        </a:xfrm>
      </p:grpSpPr>
      <p:sp>
        <p:nvSpPr>
          <p:cNvPr id="76" name="Google Shape;76;p8"/>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7" name="Google Shape;77;p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 name="Google Shape;78;p8"/>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 name="Google Shape;79;p8"/>
          <p:cNvSpPr txBox="1">
            <a:spLocks noGrp="1"/>
          </p:cNvSpPr>
          <p:nvPr>
            <p:ph type="title"/>
          </p:nvPr>
        </p:nvSpPr>
        <p:spPr>
          <a:xfrm>
            <a:off x="1808525" y="1433700"/>
            <a:ext cx="5527200" cy="22761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Clr>
                <a:schemeClr val="lt1"/>
              </a:buClr>
              <a:buSzPts val="6000"/>
              <a:buNone/>
              <a:defRPr sz="77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0" name="Google Shape;80;p8"/>
          <p:cNvGrpSpPr/>
          <p:nvPr/>
        </p:nvGrpSpPr>
        <p:grpSpPr>
          <a:xfrm>
            <a:off x="230983" y="145925"/>
            <a:ext cx="482458" cy="241200"/>
            <a:chOff x="719996" y="145925"/>
            <a:chExt cx="482458" cy="241200"/>
          </a:xfrm>
        </p:grpSpPr>
        <p:sp>
          <p:nvSpPr>
            <p:cNvPr id="81" name="Google Shape;81;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rot="10800000">
            <a:off x="8430558" y="145925"/>
            <a:ext cx="482458" cy="241200"/>
            <a:chOff x="719996" y="145925"/>
            <a:chExt cx="482458" cy="241200"/>
          </a:xfrm>
        </p:grpSpPr>
        <p:sp>
          <p:nvSpPr>
            <p:cNvPr id="84" name="Google Shape;84;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34681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033325" y="1247725"/>
            <a:ext cx="3114300" cy="12621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9"/>
          <p:cNvSpPr txBox="1">
            <a:spLocks noGrp="1"/>
          </p:cNvSpPr>
          <p:nvPr>
            <p:ph type="subTitle" idx="1"/>
          </p:nvPr>
        </p:nvSpPr>
        <p:spPr>
          <a:xfrm>
            <a:off x="726875" y="2868875"/>
            <a:ext cx="5404800" cy="14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25854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907149" y="858508"/>
            <a:ext cx="2660400" cy="1876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9" name="Google Shape;99;p10"/>
          <p:cNvGrpSpPr/>
          <p:nvPr/>
        </p:nvGrpSpPr>
        <p:grpSpPr>
          <a:xfrm>
            <a:off x="230983" y="145925"/>
            <a:ext cx="482458" cy="241200"/>
            <a:chOff x="719996" y="145925"/>
            <a:chExt cx="482458" cy="241200"/>
          </a:xfrm>
        </p:grpSpPr>
        <p:sp>
          <p:nvSpPr>
            <p:cNvPr id="100" name="Google Shape;100;p1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10"/>
          <p:cNvGrpSpPr/>
          <p:nvPr/>
        </p:nvGrpSpPr>
        <p:grpSpPr>
          <a:xfrm rot="10800000">
            <a:off x="8430558" y="145925"/>
            <a:ext cx="482458" cy="241200"/>
            <a:chOff x="719996" y="145925"/>
            <a:chExt cx="482458" cy="241200"/>
          </a:xfrm>
        </p:grpSpPr>
        <p:sp>
          <p:nvSpPr>
            <p:cNvPr id="103" name="Google Shape;103;p1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8979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23;p3"/>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259450" y="1490050"/>
            <a:ext cx="4008300" cy="107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719825" y="902400"/>
            <a:ext cx="2023200" cy="194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4259450" y="2650850"/>
            <a:ext cx="2780700" cy="6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 name="Google Shape;27;p3"/>
          <p:cNvGrpSpPr/>
          <p:nvPr/>
        </p:nvGrpSpPr>
        <p:grpSpPr>
          <a:xfrm>
            <a:off x="230983" y="145925"/>
            <a:ext cx="482458" cy="241200"/>
            <a:chOff x="719996" y="145925"/>
            <a:chExt cx="482458" cy="241200"/>
          </a:xfrm>
        </p:grpSpPr>
        <p:sp>
          <p:nvSpPr>
            <p:cNvPr id="28" name="Google Shape;28;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rot="10800000">
            <a:off x="8430558" y="145925"/>
            <a:ext cx="482458" cy="241200"/>
            <a:chOff x="719996" y="145925"/>
            <a:chExt cx="482458" cy="241200"/>
          </a:xfrm>
        </p:grpSpPr>
        <p:sp>
          <p:nvSpPr>
            <p:cNvPr id="31" name="Google Shape;31;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sp>
        <p:nvSpPr>
          <p:cNvPr id="106" name="Google Shape;106;p11"/>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11"/>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08" name="Google Shape;108;p11"/>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 name="Google Shape;109;p11"/>
          <p:cNvSpPr txBox="1">
            <a:spLocks noGrp="1"/>
          </p:cNvSpPr>
          <p:nvPr>
            <p:ph type="title" hasCustomPrompt="1"/>
          </p:nvPr>
        </p:nvSpPr>
        <p:spPr>
          <a:xfrm>
            <a:off x="1108925" y="1807950"/>
            <a:ext cx="7333200" cy="110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9600"/>
              <a:buNone/>
              <a:defRPr sz="75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110" name="Google Shape;110;p11"/>
          <p:cNvSpPr txBox="1">
            <a:spLocks noGrp="1"/>
          </p:cNvSpPr>
          <p:nvPr>
            <p:ph type="subTitle" idx="1"/>
          </p:nvPr>
        </p:nvSpPr>
        <p:spPr>
          <a:xfrm>
            <a:off x="1108925" y="3061375"/>
            <a:ext cx="60039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11" name="Google Shape;111;p11"/>
          <p:cNvGrpSpPr/>
          <p:nvPr/>
        </p:nvGrpSpPr>
        <p:grpSpPr>
          <a:xfrm>
            <a:off x="230983" y="145925"/>
            <a:ext cx="482458" cy="241200"/>
            <a:chOff x="719996" y="145925"/>
            <a:chExt cx="482458" cy="241200"/>
          </a:xfrm>
        </p:grpSpPr>
        <p:sp>
          <p:nvSpPr>
            <p:cNvPr id="112" name="Google Shape;112;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11"/>
          <p:cNvGrpSpPr/>
          <p:nvPr/>
        </p:nvGrpSpPr>
        <p:grpSpPr>
          <a:xfrm rot="10800000">
            <a:off x="8430558" y="145925"/>
            <a:ext cx="482458" cy="241200"/>
            <a:chOff x="719996" y="145925"/>
            <a:chExt cx="482458" cy="241200"/>
          </a:xfrm>
        </p:grpSpPr>
        <p:sp>
          <p:nvSpPr>
            <p:cNvPr id="115" name="Google Shape;115;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7220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extLst>
      <p:ext uri="{BB962C8B-B14F-4D97-AF65-F5344CB8AC3E}">
        <p14:creationId xmlns:p14="http://schemas.microsoft.com/office/powerpoint/2010/main" val="36678738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8"/>
        <p:cNvGrpSpPr/>
        <p:nvPr/>
      </p:nvGrpSpPr>
      <p:grpSpPr>
        <a:xfrm>
          <a:off x="0" y="0"/>
          <a:ext cx="0" cy="0"/>
          <a:chOff x="0" y="0"/>
          <a:chExt cx="0" cy="0"/>
        </a:xfrm>
      </p:grpSpPr>
      <p:sp>
        <p:nvSpPr>
          <p:cNvPr id="119" name="Google Shape;119;p1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3"/>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3"/>
          <p:cNvSpPr txBox="1"/>
          <p:nvPr/>
        </p:nvSpPr>
        <p:spPr>
          <a:xfrm>
            <a:off x="157107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2" name="Google Shape;122;p13"/>
          <p:cNvSpPr txBox="1"/>
          <p:nvPr/>
        </p:nvSpPr>
        <p:spPr>
          <a:xfrm>
            <a:off x="861243" y="1317256"/>
            <a:ext cx="6150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3" name="Google Shape;123;p13"/>
          <p:cNvSpPr txBox="1"/>
          <p:nvPr/>
        </p:nvSpPr>
        <p:spPr>
          <a:xfrm>
            <a:off x="157107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4" name="Google Shape;124;p13"/>
          <p:cNvSpPr txBox="1"/>
          <p:nvPr/>
        </p:nvSpPr>
        <p:spPr>
          <a:xfrm>
            <a:off x="1571075" y="2366409"/>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5" name="Google Shape;125;p13"/>
          <p:cNvSpPr txBox="1"/>
          <p:nvPr/>
        </p:nvSpPr>
        <p:spPr>
          <a:xfrm>
            <a:off x="861243"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6" name="Google Shape;126;p13"/>
          <p:cNvSpPr txBox="1"/>
          <p:nvPr/>
        </p:nvSpPr>
        <p:spPr>
          <a:xfrm>
            <a:off x="1571075" y="2701183"/>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7" name="Google Shape;127;p13"/>
          <p:cNvSpPr txBox="1"/>
          <p:nvPr/>
        </p:nvSpPr>
        <p:spPr>
          <a:xfrm>
            <a:off x="547812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8" name="Google Shape;128;p13"/>
          <p:cNvSpPr txBox="1"/>
          <p:nvPr/>
        </p:nvSpPr>
        <p:spPr>
          <a:xfrm>
            <a:off x="547812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9" name="Google Shape;129;p13"/>
          <p:cNvSpPr txBox="1"/>
          <p:nvPr/>
        </p:nvSpPr>
        <p:spPr>
          <a:xfrm>
            <a:off x="4749399" y="1317256"/>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0" name="Google Shape;130;p13"/>
          <p:cNvSpPr txBox="1"/>
          <p:nvPr/>
        </p:nvSpPr>
        <p:spPr>
          <a:xfrm>
            <a:off x="5478125" y="23664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1" name="Google Shape;131;p13"/>
          <p:cNvSpPr txBox="1"/>
          <p:nvPr/>
        </p:nvSpPr>
        <p:spPr>
          <a:xfrm>
            <a:off x="4749399"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2" name="Google Shape;132;p13"/>
          <p:cNvSpPr txBox="1"/>
          <p:nvPr/>
        </p:nvSpPr>
        <p:spPr>
          <a:xfrm>
            <a:off x="5478125" y="2701187"/>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3" name="Google Shape;133;p13"/>
          <p:cNvSpPr txBox="1"/>
          <p:nvPr/>
        </p:nvSpPr>
        <p:spPr>
          <a:xfrm>
            <a:off x="157107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4" name="Google Shape;134;p13"/>
          <p:cNvSpPr txBox="1"/>
          <p:nvPr/>
        </p:nvSpPr>
        <p:spPr>
          <a:xfrm>
            <a:off x="861243"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5" name="Google Shape;135;p13"/>
          <p:cNvSpPr txBox="1"/>
          <p:nvPr/>
        </p:nvSpPr>
        <p:spPr>
          <a:xfrm>
            <a:off x="157107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6" name="Google Shape;136;p13"/>
          <p:cNvSpPr txBox="1"/>
          <p:nvPr/>
        </p:nvSpPr>
        <p:spPr>
          <a:xfrm>
            <a:off x="547812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7" name="Google Shape;137;p13"/>
          <p:cNvSpPr txBox="1"/>
          <p:nvPr/>
        </p:nvSpPr>
        <p:spPr>
          <a:xfrm>
            <a:off x="4749399"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8" name="Google Shape;138;p13"/>
          <p:cNvSpPr txBox="1"/>
          <p:nvPr/>
        </p:nvSpPr>
        <p:spPr>
          <a:xfrm>
            <a:off x="547812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9" name="Google Shape;139;p13"/>
          <p:cNvSpPr txBox="1">
            <a:spLocks noGrp="1"/>
          </p:cNvSpPr>
          <p:nvPr>
            <p:ph type="title" idx="2"/>
          </p:nvPr>
        </p:nvSpPr>
        <p:spPr>
          <a:xfrm>
            <a:off x="14455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3" hasCustomPrompt="1"/>
          </p:nvPr>
        </p:nvSpPr>
        <p:spPr>
          <a:xfrm>
            <a:off x="6183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445500" y="167160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4"/>
          </p:nvPr>
        </p:nvSpPr>
        <p:spPr>
          <a:xfrm>
            <a:off x="1445500" y="254708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5" hasCustomPrompt="1"/>
          </p:nvPr>
        </p:nvSpPr>
        <p:spPr>
          <a:xfrm>
            <a:off x="6183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6"/>
          </p:nvPr>
        </p:nvSpPr>
        <p:spPr>
          <a:xfrm>
            <a:off x="1445500" y="2881860"/>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subTitle" idx="7"/>
          </p:nvPr>
        </p:nvSpPr>
        <p:spPr>
          <a:xfrm>
            <a:off x="5705200" y="1671589"/>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8"/>
          </p:nvPr>
        </p:nvSpPr>
        <p:spPr>
          <a:xfrm>
            <a:off x="57052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9" hasCustomPrompt="1"/>
          </p:nvPr>
        </p:nvSpPr>
        <p:spPr>
          <a:xfrm>
            <a:off x="48780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13"/>
          </p:nvPr>
        </p:nvSpPr>
        <p:spPr>
          <a:xfrm>
            <a:off x="5705200" y="2547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4" hasCustomPrompt="1"/>
          </p:nvPr>
        </p:nvSpPr>
        <p:spPr>
          <a:xfrm>
            <a:off x="48780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5"/>
          </p:nvPr>
        </p:nvSpPr>
        <p:spPr>
          <a:xfrm>
            <a:off x="5705200" y="2881863"/>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16"/>
          </p:nvPr>
        </p:nvSpPr>
        <p:spPr>
          <a:xfrm>
            <a:off x="14455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3"/>
          <p:cNvSpPr txBox="1">
            <a:spLocks noGrp="1"/>
          </p:cNvSpPr>
          <p:nvPr>
            <p:ph type="title" idx="17" hasCustomPrompt="1"/>
          </p:nvPr>
        </p:nvSpPr>
        <p:spPr>
          <a:xfrm>
            <a:off x="6183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8"/>
          </p:nvPr>
        </p:nvSpPr>
        <p:spPr>
          <a:xfrm>
            <a:off x="14455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19"/>
          </p:nvPr>
        </p:nvSpPr>
        <p:spPr>
          <a:xfrm>
            <a:off x="57052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3"/>
          <p:cNvSpPr txBox="1">
            <a:spLocks noGrp="1"/>
          </p:cNvSpPr>
          <p:nvPr>
            <p:ph type="title" idx="20" hasCustomPrompt="1"/>
          </p:nvPr>
        </p:nvSpPr>
        <p:spPr>
          <a:xfrm>
            <a:off x="48780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21"/>
          </p:nvPr>
        </p:nvSpPr>
        <p:spPr>
          <a:xfrm>
            <a:off x="57052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57" name="Google Shape;157;p13"/>
          <p:cNvGrpSpPr/>
          <p:nvPr/>
        </p:nvGrpSpPr>
        <p:grpSpPr>
          <a:xfrm>
            <a:off x="230983" y="145925"/>
            <a:ext cx="482458" cy="241200"/>
            <a:chOff x="719996" y="145925"/>
            <a:chExt cx="482458" cy="241200"/>
          </a:xfrm>
        </p:grpSpPr>
        <p:sp>
          <p:nvSpPr>
            <p:cNvPr id="158" name="Google Shape;158;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3"/>
          <p:cNvGrpSpPr/>
          <p:nvPr/>
        </p:nvGrpSpPr>
        <p:grpSpPr>
          <a:xfrm rot="10800000">
            <a:off x="8430558" y="145925"/>
            <a:ext cx="482458" cy="241200"/>
            <a:chOff x="719996" y="145925"/>
            <a:chExt cx="482458" cy="241200"/>
          </a:xfrm>
        </p:grpSpPr>
        <p:sp>
          <p:nvSpPr>
            <p:cNvPr id="161" name="Google Shape;161;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304658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3"/>
        <p:cNvGrpSpPr/>
        <p:nvPr/>
      </p:nvGrpSpPr>
      <p:grpSpPr>
        <a:xfrm>
          <a:off x="0" y="0"/>
          <a:ext cx="0" cy="0"/>
          <a:chOff x="0" y="0"/>
          <a:chExt cx="0" cy="0"/>
        </a:xfrm>
      </p:grpSpPr>
      <p:sp>
        <p:nvSpPr>
          <p:cNvPr id="164" name="Google Shape;164;p14"/>
          <p:cNvSpPr/>
          <p:nvPr/>
        </p:nvSpPr>
        <p:spPr>
          <a:xfrm>
            <a:off x="491400" y="1028100"/>
            <a:ext cx="62049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14"/>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844113" y="3323998"/>
            <a:ext cx="3529500" cy="34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500" b="1">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68" name="Google Shape;168;p14"/>
          <p:cNvSpPr txBox="1">
            <a:spLocks noGrp="1"/>
          </p:cNvSpPr>
          <p:nvPr>
            <p:ph type="subTitle" idx="1"/>
          </p:nvPr>
        </p:nvSpPr>
        <p:spPr>
          <a:xfrm>
            <a:off x="839794" y="1387235"/>
            <a:ext cx="5508300" cy="147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500"/>
              <a:buNone/>
              <a:defRPr sz="21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grpSp>
        <p:nvGrpSpPr>
          <p:cNvPr id="169" name="Google Shape;169;p14"/>
          <p:cNvGrpSpPr/>
          <p:nvPr/>
        </p:nvGrpSpPr>
        <p:grpSpPr>
          <a:xfrm>
            <a:off x="230983" y="145925"/>
            <a:ext cx="482458" cy="241200"/>
            <a:chOff x="719996" y="145925"/>
            <a:chExt cx="482458" cy="241200"/>
          </a:xfrm>
        </p:grpSpPr>
        <p:sp>
          <p:nvSpPr>
            <p:cNvPr id="170" name="Google Shape;170;p1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4"/>
          <p:cNvGrpSpPr/>
          <p:nvPr/>
        </p:nvGrpSpPr>
        <p:grpSpPr>
          <a:xfrm rot="10800000">
            <a:off x="8430558" y="145925"/>
            <a:ext cx="482458" cy="241200"/>
            <a:chOff x="719996" y="145925"/>
            <a:chExt cx="482458" cy="241200"/>
          </a:xfrm>
        </p:grpSpPr>
        <p:sp>
          <p:nvSpPr>
            <p:cNvPr id="173" name="Google Shape;173;p1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271573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5"/>
        <p:cNvGrpSpPr/>
        <p:nvPr/>
      </p:nvGrpSpPr>
      <p:grpSpPr>
        <a:xfrm>
          <a:off x="0" y="0"/>
          <a:ext cx="0" cy="0"/>
          <a:chOff x="0" y="0"/>
          <a:chExt cx="0" cy="0"/>
        </a:xfrm>
      </p:grpSpPr>
      <p:sp>
        <p:nvSpPr>
          <p:cNvPr id="176" name="Google Shape;176;p15"/>
          <p:cNvSpPr txBox="1">
            <a:spLocks noGrp="1"/>
          </p:cNvSpPr>
          <p:nvPr>
            <p:ph type="subTitle" idx="1"/>
          </p:nvPr>
        </p:nvSpPr>
        <p:spPr>
          <a:xfrm>
            <a:off x="1306162" y="2180350"/>
            <a:ext cx="2695800" cy="8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5"/>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5"/>
          <p:cNvGrpSpPr/>
          <p:nvPr/>
        </p:nvGrpSpPr>
        <p:grpSpPr>
          <a:xfrm>
            <a:off x="230983" y="145925"/>
            <a:ext cx="482458" cy="241200"/>
            <a:chOff x="719996" y="145925"/>
            <a:chExt cx="482458" cy="241200"/>
          </a:xfrm>
        </p:grpSpPr>
        <p:sp>
          <p:nvSpPr>
            <p:cNvPr id="179" name="Google Shape;179;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5"/>
          <p:cNvGrpSpPr/>
          <p:nvPr/>
        </p:nvGrpSpPr>
        <p:grpSpPr>
          <a:xfrm rot="10800000">
            <a:off x="8430558" y="145925"/>
            <a:ext cx="482458" cy="241200"/>
            <a:chOff x="719996" y="145925"/>
            <a:chExt cx="482458" cy="241200"/>
          </a:xfrm>
        </p:grpSpPr>
        <p:sp>
          <p:nvSpPr>
            <p:cNvPr id="182" name="Google Shape;182;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5"/>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5"/>
          <p:cNvSpPr/>
          <p:nvPr/>
        </p:nvSpPr>
        <p:spPr>
          <a:xfrm>
            <a:off x="8337500" y="14707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9790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719226"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6"/>
          <p:cNvSpPr txBox="1">
            <a:spLocks noGrp="1"/>
          </p:cNvSpPr>
          <p:nvPr>
            <p:ph type="subTitle" idx="1"/>
          </p:nvPr>
        </p:nvSpPr>
        <p:spPr>
          <a:xfrm>
            <a:off x="719225"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6"/>
          <p:cNvSpPr txBox="1">
            <a:spLocks noGrp="1"/>
          </p:cNvSpPr>
          <p:nvPr>
            <p:ph type="title" idx="2"/>
          </p:nvPr>
        </p:nvSpPr>
        <p:spPr>
          <a:xfrm>
            <a:off x="3509251"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16"/>
          <p:cNvSpPr txBox="1">
            <a:spLocks noGrp="1"/>
          </p:cNvSpPr>
          <p:nvPr>
            <p:ph type="subTitle" idx="3"/>
          </p:nvPr>
        </p:nvSpPr>
        <p:spPr>
          <a:xfrm>
            <a:off x="35092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6"/>
          <p:cNvSpPr txBox="1">
            <a:spLocks noGrp="1"/>
          </p:cNvSpPr>
          <p:nvPr>
            <p:ph type="title" idx="4"/>
          </p:nvPr>
        </p:nvSpPr>
        <p:spPr>
          <a:xfrm>
            <a:off x="6278051" y="2490400"/>
            <a:ext cx="173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6"/>
          <p:cNvSpPr txBox="1">
            <a:spLocks noGrp="1"/>
          </p:cNvSpPr>
          <p:nvPr>
            <p:ph type="subTitle" idx="5"/>
          </p:nvPr>
        </p:nvSpPr>
        <p:spPr>
          <a:xfrm>
            <a:off x="62780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6"/>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 name="Google Shape;194;p16"/>
          <p:cNvGrpSpPr/>
          <p:nvPr/>
        </p:nvGrpSpPr>
        <p:grpSpPr>
          <a:xfrm>
            <a:off x="230983" y="145925"/>
            <a:ext cx="482458" cy="241200"/>
            <a:chOff x="719996" y="145925"/>
            <a:chExt cx="482458" cy="241200"/>
          </a:xfrm>
        </p:grpSpPr>
        <p:sp>
          <p:nvSpPr>
            <p:cNvPr id="195" name="Google Shape;195;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rot="10800000">
            <a:off x="8430558" y="145925"/>
            <a:ext cx="482458" cy="241200"/>
            <a:chOff x="719996" y="145925"/>
            <a:chExt cx="482458" cy="241200"/>
          </a:xfrm>
        </p:grpSpPr>
        <p:sp>
          <p:nvSpPr>
            <p:cNvPr id="198" name="Google Shape;198;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6"/>
          <p:cNvSpPr/>
          <p:nvPr/>
        </p:nvSpPr>
        <p:spPr>
          <a:xfrm rot="5400000">
            <a:off x="7377000" y="420668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10800000">
            <a:off x="-886037" y="27339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6119730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02"/>
        <p:cNvGrpSpPr/>
        <p:nvPr/>
      </p:nvGrpSpPr>
      <p:grpSpPr>
        <a:xfrm>
          <a:off x="0" y="0"/>
          <a:ext cx="0" cy="0"/>
          <a:chOff x="0" y="0"/>
          <a:chExt cx="0" cy="0"/>
        </a:xfrm>
      </p:grpSpPr>
      <p:sp>
        <p:nvSpPr>
          <p:cNvPr id="203" name="Google Shape;203;p17"/>
          <p:cNvSpPr/>
          <p:nvPr/>
        </p:nvSpPr>
        <p:spPr>
          <a:xfrm rot="10800000" flipH="1">
            <a:off x="8366339"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17"/>
          <p:cNvSpPr/>
          <p:nvPr/>
        </p:nvSpPr>
        <p:spPr>
          <a:xfrm rot="-5400000" flipH="1">
            <a:off x="102701"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txBox="1">
            <a:spLocks noGrp="1"/>
          </p:cNvSpPr>
          <p:nvPr>
            <p:ph type="title"/>
          </p:nvPr>
        </p:nvSpPr>
        <p:spPr>
          <a:xfrm>
            <a:off x="72000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17"/>
          <p:cNvSpPr txBox="1">
            <a:spLocks noGrp="1"/>
          </p:cNvSpPr>
          <p:nvPr>
            <p:ph type="subTitle" idx="1"/>
          </p:nvPr>
        </p:nvSpPr>
        <p:spPr>
          <a:xfrm>
            <a:off x="72000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7"/>
          <p:cNvSpPr txBox="1">
            <a:spLocks noGrp="1"/>
          </p:cNvSpPr>
          <p:nvPr>
            <p:ph type="title" idx="2"/>
          </p:nvPr>
        </p:nvSpPr>
        <p:spPr>
          <a:xfrm>
            <a:off x="347475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17"/>
          <p:cNvSpPr txBox="1">
            <a:spLocks noGrp="1"/>
          </p:cNvSpPr>
          <p:nvPr>
            <p:ph type="subTitle" idx="3"/>
          </p:nvPr>
        </p:nvSpPr>
        <p:spPr>
          <a:xfrm>
            <a:off x="347475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7"/>
          <p:cNvSpPr txBox="1">
            <a:spLocks noGrp="1"/>
          </p:cNvSpPr>
          <p:nvPr>
            <p:ph type="title" idx="4"/>
          </p:nvPr>
        </p:nvSpPr>
        <p:spPr>
          <a:xfrm>
            <a:off x="622950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17"/>
          <p:cNvSpPr txBox="1">
            <a:spLocks noGrp="1"/>
          </p:cNvSpPr>
          <p:nvPr>
            <p:ph type="subTitle" idx="5"/>
          </p:nvPr>
        </p:nvSpPr>
        <p:spPr>
          <a:xfrm>
            <a:off x="622950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7"/>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2" name="Google Shape;212;p17"/>
          <p:cNvGrpSpPr/>
          <p:nvPr/>
        </p:nvGrpSpPr>
        <p:grpSpPr>
          <a:xfrm>
            <a:off x="230983" y="145925"/>
            <a:ext cx="482458" cy="241200"/>
            <a:chOff x="719996" y="145925"/>
            <a:chExt cx="482458" cy="241200"/>
          </a:xfrm>
        </p:grpSpPr>
        <p:sp>
          <p:nvSpPr>
            <p:cNvPr id="213" name="Google Shape;213;p1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7"/>
          <p:cNvGrpSpPr/>
          <p:nvPr/>
        </p:nvGrpSpPr>
        <p:grpSpPr>
          <a:xfrm rot="10800000">
            <a:off x="8430558" y="145925"/>
            <a:ext cx="482458" cy="241200"/>
            <a:chOff x="719996" y="145925"/>
            <a:chExt cx="482458" cy="241200"/>
          </a:xfrm>
        </p:grpSpPr>
        <p:sp>
          <p:nvSpPr>
            <p:cNvPr id="216" name="Google Shape;216;p1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804921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8"/>
        <p:cNvGrpSpPr/>
        <p:nvPr/>
      </p:nvGrpSpPr>
      <p:grpSpPr>
        <a:xfrm>
          <a:off x="0" y="0"/>
          <a:ext cx="0" cy="0"/>
          <a:chOff x="0" y="0"/>
          <a:chExt cx="0" cy="0"/>
        </a:xfrm>
      </p:grpSpPr>
      <p:sp>
        <p:nvSpPr>
          <p:cNvPr id="219" name="Google Shape;219;p1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 name="Google Shape;220;p18"/>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1" name="Google Shape;221;p18"/>
          <p:cNvSpPr txBox="1">
            <a:spLocks noGrp="1"/>
          </p:cNvSpPr>
          <p:nvPr>
            <p:ph type="subTitle" idx="1"/>
          </p:nvPr>
        </p:nvSpPr>
        <p:spPr>
          <a:xfrm>
            <a:off x="715476" y="1680375"/>
            <a:ext cx="1713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2" name="Google Shape;222;p18"/>
          <p:cNvSpPr txBox="1">
            <a:spLocks noGrp="1"/>
          </p:cNvSpPr>
          <p:nvPr>
            <p:ph type="subTitle" idx="2"/>
          </p:nvPr>
        </p:nvSpPr>
        <p:spPr>
          <a:xfrm>
            <a:off x="5211707" y="1680375"/>
            <a:ext cx="17622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3" name="Google Shape;223;p18"/>
          <p:cNvSpPr txBox="1">
            <a:spLocks noGrp="1"/>
          </p:cNvSpPr>
          <p:nvPr>
            <p:ph type="subTitle" idx="3"/>
          </p:nvPr>
        </p:nvSpPr>
        <p:spPr>
          <a:xfrm>
            <a:off x="715475" y="1994925"/>
            <a:ext cx="32604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18"/>
          <p:cNvSpPr txBox="1">
            <a:spLocks noGrp="1"/>
          </p:cNvSpPr>
          <p:nvPr>
            <p:ph type="subTitle" idx="4"/>
          </p:nvPr>
        </p:nvSpPr>
        <p:spPr>
          <a:xfrm>
            <a:off x="5211706" y="1994925"/>
            <a:ext cx="32100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8"/>
          <p:cNvSpPr txBox="1">
            <a:spLocks noGrp="1"/>
          </p:cNvSpPr>
          <p:nvPr>
            <p:ph type="subTitle" idx="5"/>
          </p:nvPr>
        </p:nvSpPr>
        <p:spPr>
          <a:xfrm>
            <a:off x="715476" y="3495425"/>
            <a:ext cx="1713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6" name="Google Shape;226;p18"/>
          <p:cNvSpPr txBox="1">
            <a:spLocks noGrp="1"/>
          </p:cNvSpPr>
          <p:nvPr>
            <p:ph type="subTitle" idx="6"/>
          </p:nvPr>
        </p:nvSpPr>
        <p:spPr>
          <a:xfrm>
            <a:off x="5211707" y="3495425"/>
            <a:ext cx="17622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7" name="Google Shape;227;p18"/>
          <p:cNvSpPr txBox="1">
            <a:spLocks noGrp="1"/>
          </p:cNvSpPr>
          <p:nvPr>
            <p:ph type="subTitle" idx="7"/>
          </p:nvPr>
        </p:nvSpPr>
        <p:spPr>
          <a:xfrm>
            <a:off x="715475" y="3809975"/>
            <a:ext cx="32604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18"/>
          <p:cNvSpPr txBox="1">
            <a:spLocks noGrp="1"/>
          </p:cNvSpPr>
          <p:nvPr>
            <p:ph type="subTitle" idx="8"/>
          </p:nvPr>
        </p:nvSpPr>
        <p:spPr>
          <a:xfrm>
            <a:off x="5211706" y="3809975"/>
            <a:ext cx="32100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9" name="Google Shape;229;p18"/>
          <p:cNvGrpSpPr/>
          <p:nvPr/>
        </p:nvGrpSpPr>
        <p:grpSpPr>
          <a:xfrm>
            <a:off x="230983" y="145925"/>
            <a:ext cx="482458" cy="241200"/>
            <a:chOff x="719996" y="145925"/>
            <a:chExt cx="482458" cy="241200"/>
          </a:xfrm>
        </p:grpSpPr>
        <p:sp>
          <p:nvSpPr>
            <p:cNvPr id="230" name="Google Shape;230;p1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8"/>
          <p:cNvGrpSpPr/>
          <p:nvPr/>
        </p:nvGrpSpPr>
        <p:grpSpPr>
          <a:xfrm rot="10800000">
            <a:off x="8430558" y="145925"/>
            <a:ext cx="482458" cy="241200"/>
            <a:chOff x="719996" y="145925"/>
            <a:chExt cx="482458" cy="241200"/>
          </a:xfrm>
        </p:grpSpPr>
        <p:sp>
          <p:nvSpPr>
            <p:cNvPr id="233" name="Google Shape;233;p1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124246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5"/>
        <p:cNvGrpSpPr/>
        <p:nvPr/>
      </p:nvGrpSpPr>
      <p:grpSpPr>
        <a:xfrm>
          <a:off x="0" y="0"/>
          <a:ext cx="0" cy="0"/>
          <a:chOff x="0" y="0"/>
          <a:chExt cx="0" cy="0"/>
        </a:xfrm>
      </p:grpSpPr>
      <p:sp>
        <p:nvSpPr>
          <p:cNvPr id="236" name="Google Shape;236;p19"/>
          <p:cNvSpPr txBox="1">
            <a:spLocks noGrp="1"/>
          </p:cNvSpPr>
          <p:nvPr>
            <p:ph type="title"/>
          </p:nvPr>
        </p:nvSpPr>
        <p:spPr>
          <a:xfrm>
            <a:off x="641062"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19"/>
          <p:cNvSpPr txBox="1">
            <a:spLocks noGrp="1"/>
          </p:cNvSpPr>
          <p:nvPr>
            <p:ph type="subTitle" idx="1"/>
          </p:nvPr>
        </p:nvSpPr>
        <p:spPr>
          <a:xfrm>
            <a:off x="641057"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19"/>
          <p:cNvSpPr txBox="1">
            <a:spLocks noGrp="1"/>
          </p:cNvSpPr>
          <p:nvPr>
            <p:ph type="title" idx="2"/>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19"/>
          <p:cNvSpPr txBox="1">
            <a:spLocks noGrp="1"/>
          </p:cNvSpPr>
          <p:nvPr>
            <p:ph type="title" idx="3"/>
          </p:nvPr>
        </p:nvSpPr>
        <p:spPr>
          <a:xfrm>
            <a:off x="3442668"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4"/>
          </p:nvPr>
        </p:nvSpPr>
        <p:spPr>
          <a:xfrm>
            <a:off x="3442664"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5"/>
          </p:nvPr>
        </p:nvSpPr>
        <p:spPr>
          <a:xfrm>
            <a:off x="6244368"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6"/>
          </p:nvPr>
        </p:nvSpPr>
        <p:spPr>
          <a:xfrm>
            <a:off x="6244364"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7"/>
          </p:nvPr>
        </p:nvSpPr>
        <p:spPr>
          <a:xfrm>
            <a:off x="641062"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19"/>
          <p:cNvSpPr txBox="1">
            <a:spLocks noGrp="1"/>
          </p:cNvSpPr>
          <p:nvPr>
            <p:ph type="subTitle" idx="8"/>
          </p:nvPr>
        </p:nvSpPr>
        <p:spPr>
          <a:xfrm>
            <a:off x="641057"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19"/>
          <p:cNvSpPr txBox="1">
            <a:spLocks noGrp="1"/>
          </p:cNvSpPr>
          <p:nvPr>
            <p:ph type="title" idx="9"/>
          </p:nvPr>
        </p:nvSpPr>
        <p:spPr>
          <a:xfrm>
            <a:off x="3442668"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19"/>
          <p:cNvSpPr txBox="1">
            <a:spLocks noGrp="1"/>
          </p:cNvSpPr>
          <p:nvPr>
            <p:ph type="subTitle" idx="13"/>
          </p:nvPr>
        </p:nvSpPr>
        <p:spPr>
          <a:xfrm>
            <a:off x="3442664"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19"/>
          <p:cNvSpPr txBox="1">
            <a:spLocks noGrp="1"/>
          </p:cNvSpPr>
          <p:nvPr>
            <p:ph type="title" idx="14"/>
          </p:nvPr>
        </p:nvSpPr>
        <p:spPr>
          <a:xfrm>
            <a:off x="6244368"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19"/>
          <p:cNvSpPr txBox="1">
            <a:spLocks noGrp="1"/>
          </p:cNvSpPr>
          <p:nvPr>
            <p:ph type="subTitle" idx="15"/>
          </p:nvPr>
        </p:nvSpPr>
        <p:spPr>
          <a:xfrm>
            <a:off x="6244364"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9" name="Google Shape;249;p19"/>
          <p:cNvGrpSpPr/>
          <p:nvPr/>
        </p:nvGrpSpPr>
        <p:grpSpPr>
          <a:xfrm>
            <a:off x="230983" y="145925"/>
            <a:ext cx="482458" cy="241200"/>
            <a:chOff x="719996" y="145925"/>
            <a:chExt cx="482458" cy="241200"/>
          </a:xfrm>
        </p:grpSpPr>
        <p:sp>
          <p:nvSpPr>
            <p:cNvPr id="250" name="Google Shape;250;p1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9"/>
          <p:cNvGrpSpPr/>
          <p:nvPr/>
        </p:nvGrpSpPr>
        <p:grpSpPr>
          <a:xfrm rot="10800000">
            <a:off x="8430558" y="145925"/>
            <a:ext cx="482458" cy="241200"/>
            <a:chOff x="719996" y="145925"/>
            <a:chExt cx="482458" cy="241200"/>
          </a:xfrm>
        </p:grpSpPr>
        <p:sp>
          <p:nvSpPr>
            <p:cNvPr id="253" name="Google Shape;253;p1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569423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5"/>
        <p:cNvGrpSpPr/>
        <p:nvPr/>
      </p:nvGrpSpPr>
      <p:grpSpPr>
        <a:xfrm>
          <a:off x="0" y="0"/>
          <a:ext cx="0" cy="0"/>
          <a:chOff x="0" y="0"/>
          <a:chExt cx="0" cy="0"/>
        </a:xfrm>
      </p:grpSpPr>
      <p:sp>
        <p:nvSpPr>
          <p:cNvPr id="256" name="Google Shape;256;p20"/>
          <p:cNvSpPr/>
          <p:nvPr/>
        </p:nvSpPr>
        <p:spPr>
          <a:xfrm flipH="1">
            <a:off x="-852467"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 name="Google Shape;257;p20"/>
          <p:cNvSpPr/>
          <p:nvPr/>
        </p:nvSpPr>
        <p:spPr>
          <a:xfrm rot="5400000" flipH="1">
            <a:off x="6221108"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20"/>
          <p:cNvSpPr txBox="1">
            <a:spLocks noGrp="1"/>
          </p:cNvSpPr>
          <p:nvPr>
            <p:ph type="title" hasCustomPrompt="1"/>
          </p:nvPr>
        </p:nvSpPr>
        <p:spPr>
          <a:xfrm>
            <a:off x="855300" y="1033613"/>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9" name="Google Shape;259;p20"/>
          <p:cNvSpPr txBox="1">
            <a:spLocks noGrp="1"/>
          </p:cNvSpPr>
          <p:nvPr>
            <p:ph type="subTitle" idx="1"/>
          </p:nvPr>
        </p:nvSpPr>
        <p:spPr>
          <a:xfrm>
            <a:off x="855300" y="1617013"/>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0" name="Google Shape;260;p20"/>
          <p:cNvSpPr txBox="1">
            <a:spLocks noGrp="1"/>
          </p:cNvSpPr>
          <p:nvPr>
            <p:ph type="title" idx="2" hasCustomPrompt="1"/>
          </p:nvPr>
        </p:nvSpPr>
        <p:spPr>
          <a:xfrm>
            <a:off x="4808350" y="1033613"/>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1" name="Google Shape;261;p20"/>
          <p:cNvSpPr txBox="1">
            <a:spLocks noGrp="1"/>
          </p:cNvSpPr>
          <p:nvPr>
            <p:ph type="subTitle" idx="3"/>
          </p:nvPr>
        </p:nvSpPr>
        <p:spPr>
          <a:xfrm>
            <a:off x="4808350" y="1617013"/>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2" name="Google Shape;262;p20"/>
          <p:cNvSpPr txBox="1">
            <a:spLocks noGrp="1"/>
          </p:cNvSpPr>
          <p:nvPr>
            <p:ph type="title" idx="4" hasCustomPrompt="1"/>
          </p:nvPr>
        </p:nvSpPr>
        <p:spPr>
          <a:xfrm>
            <a:off x="855300" y="3018837"/>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3" name="Google Shape;263;p20"/>
          <p:cNvSpPr txBox="1">
            <a:spLocks noGrp="1"/>
          </p:cNvSpPr>
          <p:nvPr>
            <p:ph type="subTitle" idx="5"/>
          </p:nvPr>
        </p:nvSpPr>
        <p:spPr>
          <a:xfrm>
            <a:off x="855300" y="3602238"/>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4" name="Google Shape;264;p20"/>
          <p:cNvSpPr txBox="1">
            <a:spLocks noGrp="1"/>
          </p:cNvSpPr>
          <p:nvPr>
            <p:ph type="title" idx="6" hasCustomPrompt="1"/>
          </p:nvPr>
        </p:nvSpPr>
        <p:spPr>
          <a:xfrm>
            <a:off x="4808350" y="3018837"/>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 name="Google Shape;265;p20"/>
          <p:cNvSpPr txBox="1">
            <a:spLocks noGrp="1"/>
          </p:cNvSpPr>
          <p:nvPr>
            <p:ph type="subTitle" idx="7"/>
          </p:nvPr>
        </p:nvSpPr>
        <p:spPr>
          <a:xfrm>
            <a:off x="4808350" y="3602238"/>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grpSp>
        <p:nvGrpSpPr>
          <p:cNvPr id="266" name="Google Shape;266;p20"/>
          <p:cNvGrpSpPr/>
          <p:nvPr/>
        </p:nvGrpSpPr>
        <p:grpSpPr>
          <a:xfrm>
            <a:off x="230983" y="145925"/>
            <a:ext cx="482458" cy="241200"/>
            <a:chOff x="719996" y="145925"/>
            <a:chExt cx="482458" cy="241200"/>
          </a:xfrm>
        </p:grpSpPr>
        <p:sp>
          <p:nvSpPr>
            <p:cNvPr id="267" name="Google Shape;267;p2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20"/>
          <p:cNvGrpSpPr/>
          <p:nvPr/>
        </p:nvGrpSpPr>
        <p:grpSpPr>
          <a:xfrm rot="10800000">
            <a:off x="8430558" y="145925"/>
            <a:ext cx="482458" cy="241200"/>
            <a:chOff x="719996" y="145925"/>
            <a:chExt cx="482458" cy="241200"/>
          </a:xfrm>
        </p:grpSpPr>
        <p:sp>
          <p:nvSpPr>
            <p:cNvPr id="270" name="Google Shape;270;p2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02580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033325" y="1247725"/>
            <a:ext cx="3114300" cy="12621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9"/>
          <p:cNvSpPr txBox="1">
            <a:spLocks noGrp="1"/>
          </p:cNvSpPr>
          <p:nvPr>
            <p:ph type="subTitle" idx="1"/>
          </p:nvPr>
        </p:nvSpPr>
        <p:spPr>
          <a:xfrm>
            <a:off x="726875" y="2868875"/>
            <a:ext cx="5404800" cy="14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2"/>
        <p:cNvGrpSpPr/>
        <p:nvPr/>
      </p:nvGrpSpPr>
      <p:grpSpPr>
        <a:xfrm>
          <a:off x="0" y="0"/>
          <a:ext cx="0" cy="0"/>
          <a:chOff x="0" y="0"/>
          <a:chExt cx="0" cy="0"/>
        </a:xfrm>
      </p:grpSpPr>
      <p:sp>
        <p:nvSpPr>
          <p:cNvPr id="273" name="Google Shape;273;p21"/>
          <p:cNvSpPr txBox="1">
            <a:spLocks noGrp="1"/>
          </p:cNvSpPr>
          <p:nvPr>
            <p:ph type="body" idx="1"/>
          </p:nvPr>
        </p:nvSpPr>
        <p:spPr>
          <a:xfrm>
            <a:off x="720000" y="1187100"/>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274" name="Google Shape;274;p21"/>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5" name="Google Shape;275;p21"/>
          <p:cNvGrpSpPr/>
          <p:nvPr/>
        </p:nvGrpSpPr>
        <p:grpSpPr>
          <a:xfrm>
            <a:off x="230983" y="145925"/>
            <a:ext cx="482458" cy="241200"/>
            <a:chOff x="719996" y="145925"/>
            <a:chExt cx="482458" cy="241200"/>
          </a:xfrm>
        </p:grpSpPr>
        <p:sp>
          <p:nvSpPr>
            <p:cNvPr id="276" name="Google Shape;276;p2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1"/>
          <p:cNvGrpSpPr/>
          <p:nvPr/>
        </p:nvGrpSpPr>
        <p:grpSpPr>
          <a:xfrm rot="10800000">
            <a:off x="8430558" y="145925"/>
            <a:ext cx="482458" cy="241200"/>
            <a:chOff x="719996" y="145925"/>
            <a:chExt cx="482458" cy="241200"/>
          </a:xfrm>
        </p:grpSpPr>
        <p:sp>
          <p:nvSpPr>
            <p:cNvPr id="279" name="Google Shape;279;p2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92799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81"/>
        <p:cNvGrpSpPr/>
        <p:nvPr/>
      </p:nvGrpSpPr>
      <p:grpSpPr>
        <a:xfrm>
          <a:off x="0" y="0"/>
          <a:ext cx="0" cy="0"/>
          <a:chOff x="0" y="0"/>
          <a:chExt cx="0" cy="0"/>
        </a:xfrm>
      </p:grpSpPr>
      <p:sp>
        <p:nvSpPr>
          <p:cNvPr id="282" name="Google Shape;282;p22"/>
          <p:cNvSpPr txBox="1">
            <a:spLocks noGrp="1"/>
          </p:cNvSpPr>
          <p:nvPr>
            <p:ph type="subTitle" idx="1"/>
          </p:nvPr>
        </p:nvSpPr>
        <p:spPr>
          <a:xfrm>
            <a:off x="1029150" y="1908975"/>
            <a:ext cx="15135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3" name="Google Shape;283;p22"/>
          <p:cNvSpPr txBox="1">
            <a:spLocks noGrp="1"/>
          </p:cNvSpPr>
          <p:nvPr>
            <p:ph type="subTitle" idx="2"/>
          </p:nvPr>
        </p:nvSpPr>
        <p:spPr>
          <a:xfrm>
            <a:off x="5252800" y="1908975"/>
            <a:ext cx="1581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2"/>
          <p:cNvSpPr txBox="1">
            <a:spLocks noGrp="1"/>
          </p:cNvSpPr>
          <p:nvPr>
            <p:ph type="subTitle" idx="3"/>
          </p:nvPr>
        </p:nvSpPr>
        <p:spPr>
          <a:xfrm>
            <a:off x="102915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4"/>
          </p:nvPr>
        </p:nvSpPr>
        <p:spPr>
          <a:xfrm>
            <a:off x="525280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7" name="Google Shape;287;p22"/>
          <p:cNvGrpSpPr/>
          <p:nvPr/>
        </p:nvGrpSpPr>
        <p:grpSpPr>
          <a:xfrm>
            <a:off x="230983" y="145925"/>
            <a:ext cx="482458" cy="241200"/>
            <a:chOff x="719996" y="145925"/>
            <a:chExt cx="482458" cy="241200"/>
          </a:xfrm>
        </p:grpSpPr>
        <p:sp>
          <p:nvSpPr>
            <p:cNvPr id="288" name="Google Shape;288;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2"/>
          <p:cNvGrpSpPr/>
          <p:nvPr/>
        </p:nvGrpSpPr>
        <p:grpSpPr>
          <a:xfrm rot="10800000">
            <a:off x="8430558" y="145925"/>
            <a:ext cx="482458" cy="241200"/>
            <a:chOff x="719996" y="145925"/>
            <a:chExt cx="482458" cy="241200"/>
          </a:xfrm>
        </p:grpSpPr>
        <p:sp>
          <p:nvSpPr>
            <p:cNvPr id="291" name="Google Shape;291;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2"/>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22"/>
          <p:cNvSpPr/>
          <p:nvPr/>
        </p:nvSpPr>
        <p:spPr>
          <a:xfrm rot="5400000">
            <a:off x="7376400"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01096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95"/>
        <p:cNvGrpSpPr/>
        <p:nvPr/>
      </p:nvGrpSpPr>
      <p:grpSpPr>
        <a:xfrm>
          <a:off x="0" y="0"/>
          <a:ext cx="0" cy="0"/>
          <a:chOff x="0" y="0"/>
          <a:chExt cx="0" cy="0"/>
        </a:xfrm>
      </p:grpSpPr>
      <p:sp>
        <p:nvSpPr>
          <p:cNvPr id="296" name="Google Shape;296;p23"/>
          <p:cNvSpPr/>
          <p:nvPr/>
        </p:nvSpPr>
        <p:spPr>
          <a:xfrm flipH="1">
            <a:off x="339000"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 name="Google Shape;297;p23"/>
          <p:cNvSpPr/>
          <p:nvPr/>
        </p:nvSpPr>
        <p:spPr>
          <a:xfrm flipH="1">
            <a:off x="5546200" y="902400"/>
            <a:ext cx="33009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 name="Google Shape;298;p23"/>
          <p:cNvSpPr txBox="1">
            <a:spLocks noGrp="1"/>
          </p:cNvSpPr>
          <p:nvPr>
            <p:ph type="ctrTitle"/>
          </p:nvPr>
        </p:nvSpPr>
        <p:spPr>
          <a:xfrm>
            <a:off x="711575" y="1169788"/>
            <a:ext cx="4690500" cy="1185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8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9" name="Google Shape;299;p23"/>
          <p:cNvSpPr txBox="1">
            <a:spLocks noGrp="1"/>
          </p:cNvSpPr>
          <p:nvPr>
            <p:ph type="subTitle" idx="1"/>
          </p:nvPr>
        </p:nvSpPr>
        <p:spPr>
          <a:xfrm>
            <a:off x="711575" y="2322213"/>
            <a:ext cx="3473700" cy="133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00" name="Google Shape;300;p23"/>
          <p:cNvGrpSpPr/>
          <p:nvPr/>
        </p:nvGrpSpPr>
        <p:grpSpPr>
          <a:xfrm>
            <a:off x="230983" y="145925"/>
            <a:ext cx="482458" cy="241200"/>
            <a:chOff x="719996" y="145925"/>
            <a:chExt cx="482458" cy="241200"/>
          </a:xfrm>
        </p:grpSpPr>
        <p:sp>
          <p:nvSpPr>
            <p:cNvPr id="301" name="Google Shape;301;p2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3"/>
          <p:cNvGrpSpPr/>
          <p:nvPr/>
        </p:nvGrpSpPr>
        <p:grpSpPr>
          <a:xfrm rot="10800000">
            <a:off x="8430558" y="145925"/>
            <a:ext cx="482458" cy="241200"/>
            <a:chOff x="719996" y="145925"/>
            <a:chExt cx="482458" cy="241200"/>
          </a:xfrm>
        </p:grpSpPr>
        <p:sp>
          <p:nvSpPr>
            <p:cNvPr id="304" name="Google Shape;304;p2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3"/>
          <p:cNvSpPr txBox="1"/>
          <p:nvPr/>
        </p:nvSpPr>
        <p:spPr>
          <a:xfrm>
            <a:off x="5874113" y="1274600"/>
            <a:ext cx="2645100" cy="885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300"/>
              </a:spcBef>
              <a:spcAft>
                <a:spcPts val="0"/>
              </a:spcAft>
              <a:buNone/>
            </a:pPr>
            <a:r>
              <a:rPr lang="en" sz="1200">
                <a:solidFill>
                  <a:schemeClr val="lt1"/>
                </a:solidFill>
                <a:latin typeface="Lexend Deca Light"/>
                <a:ea typeface="Lexend Deca Light"/>
                <a:cs typeface="Lexend Deca Light"/>
                <a:sym typeface="Lexend Deca Light"/>
              </a:rPr>
              <a:t>CREDITS: This presentation template was created by </a:t>
            </a:r>
            <a:r>
              <a:rPr lang="en" sz="1200">
                <a:solidFill>
                  <a:schemeClr val="lt1"/>
                </a:solidFill>
                <a:uFill>
                  <a:noFill/>
                </a:uFill>
                <a:latin typeface="Lexend Deca Light"/>
                <a:ea typeface="Lexend Deca Light"/>
                <a:cs typeface="Lexend Deca Light"/>
                <a:sym typeface="Lexend Deca Light"/>
                <a:hlinkClick r:id="rId2">
                  <a:extLst>
                    <a:ext uri="{A12FA001-AC4F-418D-AE19-62706E023703}">
                      <ahyp:hlinkClr xmlns:ahyp="http://schemas.microsoft.com/office/drawing/2018/hyperlinkcolor" val="tx"/>
                    </a:ext>
                  </a:extLst>
                </a:hlinkClick>
              </a:rPr>
              <a:t>Slidesgo</a:t>
            </a:r>
            <a:r>
              <a:rPr lang="en" sz="1200">
                <a:solidFill>
                  <a:schemeClr val="lt1"/>
                </a:solidFill>
                <a:latin typeface="Lexend Deca Light"/>
                <a:ea typeface="Lexend Deca Light"/>
                <a:cs typeface="Lexend Deca Light"/>
                <a:sym typeface="Lexend Deca Light"/>
              </a:rPr>
              <a:t>, including icons by </a:t>
            </a:r>
            <a:r>
              <a:rPr lang="en" sz="1200">
                <a:solidFill>
                  <a:schemeClr val="lt1"/>
                </a:solidFill>
                <a:uFill>
                  <a:noFill/>
                </a:uFill>
                <a:latin typeface="Lexend Deca Light"/>
                <a:ea typeface="Lexend Deca Light"/>
                <a:cs typeface="Lexend Deca Light"/>
                <a:sym typeface="Lexend Deca Light"/>
                <a:hlinkClick r:id="rId3">
                  <a:extLst>
                    <a:ext uri="{A12FA001-AC4F-418D-AE19-62706E023703}">
                      <ahyp:hlinkClr xmlns:ahyp="http://schemas.microsoft.com/office/drawing/2018/hyperlinkcolor" val="tx"/>
                    </a:ext>
                  </a:extLst>
                </a:hlinkClick>
              </a:rPr>
              <a:t>Flaticon</a:t>
            </a:r>
            <a:r>
              <a:rPr lang="en" sz="1200">
                <a:solidFill>
                  <a:schemeClr val="lt1"/>
                </a:solidFill>
                <a:latin typeface="Lexend Deca Light"/>
                <a:ea typeface="Lexend Deca Light"/>
                <a:cs typeface="Lexend Deca Light"/>
                <a:sym typeface="Lexend Deca Light"/>
              </a:rPr>
              <a:t>, and infographics &amp; images by </a:t>
            </a:r>
            <a:r>
              <a:rPr lang="en" sz="1200">
                <a:solidFill>
                  <a:schemeClr val="lt1"/>
                </a:solidFill>
                <a:uFill>
                  <a:noFill/>
                </a:uFill>
                <a:latin typeface="Lexend Deca Light"/>
                <a:ea typeface="Lexend Deca Light"/>
                <a:cs typeface="Lexend Deca Light"/>
                <a:sym typeface="Lexend Deca Light"/>
                <a:hlinkClick r:id="rId4">
                  <a:extLst>
                    <a:ext uri="{A12FA001-AC4F-418D-AE19-62706E023703}">
                      <ahyp:hlinkClr xmlns:ahyp="http://schemas.microsoft.com/office/drawing/2018/hyperlinkcolor" val="tx"/>
                    </a:ext>
                  </a:extLst>
                </a:hlinkClick>
              </a:rPr>
              <a:t>Freepik</a:t>
            </a:r>
            <a:endParaRPr sz="1200">
              <a:solidFill>
                <a:schemeClr val="lt1"/>
              </a:solidFill>
              <a:latin typeface="Lexend Deca Light"/>
              <a:ea typeface="Lexend Deca Light"/>
              <a:cs typeface="Lexend Deca Light"/>
              <a:sym typeface="Lexend Deca Light"/>
            </a:endParaRPr>
          </a:p>
        </p:txBody>
      </p:sp>
    </p:spTree>
    <p:extLst>
      <p:ext uri="{BB962C8B-B14F-4D97-AF65-F5344CB8AC3E}">
        <p14:creationId xmlns:p14="http://schemas.microsoft.com/office/powerpoint/2010/main" val="383957071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673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8"/>
        <p:cNvGrpSpPr/>
        <p:nvPr/>
      </p:nvGrpSpPr>
      <p:grpSpPr>
        <a:xfrm>
          <a:off x="0" y="0"/>
          <a:ext cx="0" cy="0"/>
          <a:chOff x="0" y="0"/>
          <a:chExt cx="0" cy="0"/>
        </a:xfrm>
      </p:grpSpPr>
      <p:sp>
        <p:nvSpPr>
          <p:cNvPr id="119" name="Google Shape;119;p1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3"/>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3"/>
          <p:cNvSpPr txBox="1"/>
          <p:nvPr/>
        </p:nvSpPr>
        <p:spPr>
          <a:xfrm>
            <a:off x="157107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2" name="Google Shape;122;p13"/>
          <p:cNvSpPr txBox="1"/>
          <p:nvPr/>
        </p:nvSpPr>
        <p:spPr>
          <a:xfrm>
            <a:off x="861243" y="1317256"/>
            <a:ext cx="6150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3" name="Google Shape;123;p13"/>
          <p:cNvSpPr txBox="1"/>
          <p:nvPr/>
        </p:nvSpPr>
        <p:spPr>
          <a:xfrm>
            <a:off x="157107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4" name="Google Shape;124;p13"/>
          <p:cNvSpPr txBox="1"/>
          <p:nvPr/>
        </p:nvSpPr>
        <p:spPr>
          <a:xfrm>
            <a:off x="1571075" y="2366409"/>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5" name="Google Shape;125;p13"/>
          <p:cNvSpPr txBox="1"/>
          <p:nvPr/>
        </p:nvSpPr>
        <p:spPr>
          <a:xfrm>
            <a:off x="861243"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6" name="Google Shape;126;p13"/>
          <p:cNvSpPr txBox="1"/>
          <p:nvPr/>
        </p:nvSpPr>
        <p:spPr>
          <a:xfrm>
            <a:off x="1571075" y="2701183"/>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7" name="Google Shape;127;p13"/>
          <p:cNvSpPr txBox="1"/>
          <p:nvPr/>
        </p:nvSpPr>
        <p:spPr>
          <a:xfrm>
            <a:off x="547812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8" name="Google Shape;128;p13"/>
          <p:cNvSpPr txBox="1"/>
          <p:nvPr/>
        </p:nvSpPr>
        <p:spPr>
          <a:xfrm>
            <a:off x="547812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9" name="Google Shape;129;p13"/>
          <p:cNvSpPr txBox="1"/>
          <p:nvPr/>
        </p:nvSpPr>
        <p:spPr>
          <a:xfrm>
            <a:off x="4749399" y="1317256"/>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0" name="Google Shape;130;p13"/>
          <p:cNvSpPr txBox="1"/>
          <p:nvPr/>
        </p:nvSpPr>
        <p:spPr>
          <a:xfrm>
            <a:off x="5478125" y="23664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1" name="Google Shape;131;p13"/>
          <p:cNvSpPr txBox="1"/>
          <p:nvPr/>
        </p:nvSpPr>
        <p:spPr>
          <a:xfrm>
            <a:off x="4749399"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2" name="Google Shape;132;p13"/>
          <p:cNvSpPr txBox="1"/>
          <p:nvPr/>
        </p:nvSpPr>
        <p:spPr>
          <a:xfrm>
            <a:off x="5478125" y="2701187"/>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3" name="Google Shape;133;p13"/>
          <p:cNvSpPr txBox="1"/>
          <p:nvPr/>
        </p:nvSpPr>
        <p:spPr>
          <a:xfrm>
            <a:off x="157107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4" name="Google Shape;134;p13"/>
          <p:cNvSpPr txBox="1"/>
          <p:nvPr/>
        </p:nvSpPr>
        <p:spPr>
          <a:xfrm>
            <a:off x="861243"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5" name="Google Shape;135;p13"/>
          <p:cNvSpPr txBox="1"/>
          <p:nvPr/>
        </p:nvSpPr>
        <p:spPr>
          <a:xfrm>
            <a:off x="157107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6" name="Google Shape;136;p13"/>
          <p:cNvSpPr txBox="1"/>
          <p:nvPr/>
        </p:nvSpPr>
        <p:spPr>
          <a:xfrm>
            <a:off x="547812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7" name="Google Shape;137;p13"/>
          <p:cNvSpPr txBox="1"/>
          <p:nvPr/>
        </p:nvSpPr>
        <p:spPr>
          <a:xfrm>
            <a:off x="4749399"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8" name="Google Shape;138;p13"/>
          <p:cNvSpPr txBox="1"/>
          <p:nvPr/>
        </p:nvSpPr>
        <p:spPr>
          <a:xfrm>
            <a:off x="547812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9" name="Google Shape;139;p13"/>
          <p:cNvSpPr txBox="1">
            <a:spLocks noGrp="1"/>
          </p:cNvSpPr>
          <p:nvPr>
            <p:ph type="title" idx="2"/>
          </p:nvPr>
        </p:nvSpPr>
        <p:spPr>
          <a:xfrm>
            <a:off x="14455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3" hasCustomPrompt="1"/>
          </p:nvPr>
        </p:nvSpPr>
        <p:spPr>
          <a:xfrm>
            <a:off x="6183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445500" y="167160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4"/>
          </p:nvPr>
        </p:nvSpPr>
        <p:spPr>
          <a:xfrm>
            <a:off x="1445500" y="254708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5" hasCustomPrompt="1"/>
          </p:nvPr>
        </p:nvSpPr>
        <p:spPr>
          <a:xfrm>
            <a:off x="6183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6"/>
          </p:nvPr>
        </p:nvSpPr>
        <p:spPr>
          <a:xfrm>
            <a:off x="1445500" y="2881860"/>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subTitle" idx="7"/>
          </p:nvPr>
        </p:nvSpPr>
        <p:spPr>
          <a:xfrm>
            <a:off x="5705200" y="1671589"/>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8"/>
          </p:nvPr>
        </p:nvSpPr>
        <p:spPr>
          <a:xfrm>
            <a:off x="57052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9" hasCustomPrompt="1"/>
          </p:nvPr>
        </p:nvSpPr>
        <p:spPr>
          <a:xfrm>
            <a:off x="48780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13"/>
          </p:nvPr>
        </p:nvSpPr>
        <p:spPr>
          <a:xfrm>
            <a:off x="5705200" y="2547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4" hasCustomPrompt="1"/>
          </p:nvPr>
        </p:nvSpPr>
        <p:spPr>
          <a:xfrm>
            <a:off x="48780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5"/>
          </p:nvPr>
        </p:nvSpPr>
        <p:spPr>
          <a:xfrm>
            <a:off x="5705200" y="2881863"/>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16"/>
          </p:nvPr>
        </p:nvSpPr>
        <p:spPr>
          <a:xfrm>
            <a:off x="14455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3"/>
          <p:cNvSpPr txBox="1">
            <a:spLocks noGrp="1"/>
          </p:cNvSpPr>
          <p:nvPr>
            <p:ph type="title" idx="17" hasCustomPrompt="1"/>
          </p:nvPr>
        </p:nvSpPr>
        <p:spPr>
          <a:xfrm>
            <a:off x="6183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8"/>
          </p:nvPr>
        </p:nvSpPr>
        <p:spPr>
          <a:xfrm>
            <a:off x="14455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19"/>
          </p:nvPr>
        </p:nvSpPr>
        <p:spPr>
          <a:xfrm>
            <a:off x="57052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3"/>
          <p:cNvSpPr txBox="1">
            <a:spLocks noGrp="1"/>
          </p:cNvSpPr>
          <p:nvPr>
            <p:ph type="title" idx="20" hasCustomPrompt="1"/>
          </p:nvPr>
        </p:nvSpPr>
        <p:spPr>
          <a:xfrm>
            <a:off x="48780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21"/>
          </p:nvPr>
        </p:nvSpPr>
        <p:spPr>
          <a:xfrm>
            <a:off x="57052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57" name="Google Shape;157;p13"/>
          <p:cNvGrpSpPr/>
          <p:nvPr/>
        </p:nvGrpSpPr>
        <p:grpSpPr>
          <a:xfrm>
            <a:off x="230983" y="145925"/>
            <a:ext cx="482458" cy="241200"/>
            <a:chOff x="719996" y="145925"/>
            <a:chExt cx="482458" cy="241200"/>
          </a:xfrm>
        </p:grpSpPr>
        <p:sp>
          <p:nvSpPr>
            <p:cNvPr id="158" name="Google Shape;158;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3"/>
          <p:cNvGrpSpPr/>
          <p:nvPr/>
        </p:nvGrpSpPr>
        <p:grpSpPr>
          <a:xfrm rot="10800000">
            <a:off x="8430558" y="145925"/>
            <a:ext cx="482458" cy="241200"/>
            <a:chOff x="719996" y="145925"/>
            <a:chExt cx="482458" cy="241200"/>
          </a:xfrm>
        </p:grpSpPr>
        <p:sp>
          <p:nvSpPr>
            <p:cNvPr id="161" name="Google Shape;161;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75"/>
        <p:cNvGrpSpPr/>
        <p:nvPr/>
      </p:nvGrpSpPr>
      <p:grpSpPr>
        <a:xfrm>
          <a:off x="0" y="0"/>
          <a:ext cx="0" cy="0"/>
          <a:chOff x="0" y="0"/>
          <a:chExt cx="0" cy="0"/>
        </a:xfrm>
      </p:grpSpPr>
      <p:sp>
        <p:nvSpPr>
          <p:cNvPr id="176" name="Google Shape;176;p15"/>
          <p:cNvSpPr txBox="1">
            <a:spLocks noGrp="1"/>
          </p:cNvSpPr>
          <p:nvPr>
            <p:ph type="subTitle" idx="1"/>
          </p:nvPr>
        </p:nvSpPr>
        <p:spPr>
          <a:xfrm>
            <a:off x="1306162" y="2180350"/>
            <a:ext cx="2695800" cy="8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5"/>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5"/>
          <p:cNvGrpSpPr/>
          <p:nvPr/>
        </p:nvGrpSpPr>
        <p:grpSpPr>
          <a:xfrm>
            <a:off x="230983" y="145925"/>
            <a:ext cx="482458" cy="241200"/>
            <a:chOff x="719996" y="145925"/>
            <a:chExt cx="482458" cy="241200"/>
          </a:xfrm>
        </p:grpSpPr>
        <p:sp>
          <p:nvSpPr>
            <p:cNvPr id="179" name="Google Shape;179;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5"/>
          <p:cNvGrpSpPr/>
          <p:nvPr/>
        </p:nvGrpSpPr>
        <p:grpSpPr>
          <a:xfrm rot="10800000">
            <a:off x="8430558" y="145925"/>
            <a:ext cx="482458" cy="241200"/>
            <a:chOff x="719996" y="145925"/>
            <a:chExt cx="482458" cy="241200"/>
          </a:xfrm>
        </p:grpSpPr>
        <p:sp>
          <p:nvSpPr>
            <p:cNvPr id="182" name="Google Shape;182;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5"/>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5"/>
          <p:cNvSpPr/>
          <p:nvPr/>
        </p:nvSpPr>
        <p:spPr>
          <a:xfrm>
            <a:off x="8337500" y="14707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719226"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6"/>
          <p:cNvSpPr txBox="1">
            <a:spLocks noGrp="1"/>
          </p:cNvSpPr>
          <p:nvPr>
            <p:ph type="subTitle" idx="1"/>
          </p:nvPr>
        </p:nvSpPr>
        <p:spPr>
          <a:xfrm>
            <a:off x="719225"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6"/>
          <p:cNvSpPr txBox="1">
            <a:spLocks noGrp="1"/>
          </p:cNvSpPr>
          <p:nvPr>
            <p:ph type="title" idx="2"/>
          </p:nvPr>
        </p:nvSpPr>
        <p:spPr>
          <a:xfrm>
            <a:off x="3509251"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16"/>
          <p:cNvSpPr txBox="1">
            <a:spLocks noGrp="1"/>
          </p:cNvSpPr>
          <p:nvPr>
            <p:ph type="subTitle" idx="3"/>
          </p:nvPr>
        </p:nvSpPr>
        <p:spPr>
          <a:xfrm>
            <a:off x="35092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6"/>
          <p:cNvSpPr txBox="1">
            <a:spLocks noGrp="1"/>
          </p:cNvSpPr>
          <p:nvPr>
            <p:ph type="title" idx="4"/>
          </p:nvPr>
        </p:nvSpPr>
        <p:spPr>
          <a:xfrm>
            <a:off x="6278051" y="2490400"/>
            <a:ext cx="173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6"/>
          <p:cNvSpPr txBox="1">
            <a:spLocks noGrp="1"/>
          </p:cNvSpPr>
          <p:nvPr>
            <p:ph type="subTitle" idx="5"/>
          </p:nvPr>
        </p:nvSpPr>
        <p:spPr>
          <a:xfrm>
            <a:off x="62780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6"/>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 name="Google Shape;194;p16"/>
          <p:cNvGrpSpPr/>
          <p:nvPr/>
        </p:nvGrpSpPr>
        <p:grpSpPr>
          <a:xfrm>
            <a:off x="230983" y="145925"/>
            <a:ext cx="482458" cy="241200"/>
            <a:chOff x="719996" y="145925"/>
            <a:chExt cx="482458" cy="241200"/>
          </a:xfrm>
        </p:grpSpPr>
        <p:sp>
          <p:nvSpPr>
            <p:cNvPr id="195" name="Google Shape;195;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rot="10800000">
            <a:off x="8430558" y="145925"/>
            <a:ext cx="482458" cy="241200"/>
            <a:chOff x="719996" y="145925"/>
            <a:chExt cx="482458" cy="241200"/>
          </a:xfrm>
        </p:grpSpPr>
        <p:sp>
          <p:nvSpPr>
            <p:cNvPr id="198" name="Google Shape;198;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6"/>
          <p:cNvSpPr/>
          <p:nvPr/>
        </p:nvSpPr>
        <p:spPr>
          <a:xfrm rot="5400000">
            <a:off x="7377000" y="420668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10800000">
            <a:off x="-886037" y="27339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body" idx="1"/>
          </p:nvPr>
        </p:nvSpPr>
        <p:spPr>
          <a:xfrm>
            <a:off x="720000" y="1504875"/>
            <a:ext cx="7031100" cy="2691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Open Sans"/>
              <a:buChar char="●"/>
              <a:defRPr sz="18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sp>
        <p:nvSpPr>
          <p:cNvPr id="68" name="Google Shape;68;p7"/>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7"/>
          <p:cNvGrpSpPr/>
          <p:nvPr/>
        </p:nvGrpSpPr>
        <p:grpSpPr>
          <a:xfrm>
            <a:off x="230983" y="145925"/>
            <a:ext cx="482458" cy="241200"/>
            <a:chOff x="719996" y="145925"/>
            <a:chExt cx="482458" cy="241200"/>
          </a:xfrm>
        </p:grpSpPr>
        <p:sp>
          <p:nvSpPr>
            <p:cNvPr id="70" name="Google Shape;70;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7"/>
          <p:cNvGrpSpPr/>
          <p:nvPr/>
        </p:nvGrpSpPr>
        <p:grpSpPr>
          <a:xfrm rot="10800000">
            <a:off x="8430558" y="145925"/>
            <a:ext cx="482458" cy="241200"/>
            <a:chOff x="719996" y="145925"/>
            <a:chExt cx="482458" cy="241200"/>
          </a:xfrm>
        </p:grpSpPr>
        <p:sp>
          <p:nvSpPr>
            <p:cNvPr id="73" name="Google Shape;73;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45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slideLayout" Target="../slideLayouts/slideLayout31.xml"/><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slideLayout" Target="../slideLayouts/slideLayout30.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24" Type="http://schemas.openxmlformats.org/officeDocument/2006/relationships/theme" Target="../theme/theme2.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23" Type="http://schemas.openxmlformats.org/officeDocument/2006/relationships/slideLayout" Target="../slideLayouts/slideLayout33.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 Id="rId22"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2" r:id="rId7"/>
    <p:sldLayoutId id="2147483670" r:id="rId8"/>
    <p:sldLayoutId id="2147483700" r:id="rId9"/>
    <p:sldLayoutId id="2147483701"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extLst>
      <p:ext uri="{BB962C8B-B14F-4D97-AF65-F5344CB8AC3E}">
        <p14:creationId xmlns:p14="http://schemas.microsoft.com/office/powerpoint/2010/main" val="225774312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2.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9.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6.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23"/>
        <p:cNvGrpSpPr/>
        <p:nvPr/>
      </p:nvGrpSpPr>
      <p:grpSpPr>
        <a:xfrm>
          <a:off x="0" y="0"/>
          <a:ext cx="0" cy="0"/>
          <a:chOff x="0" y="0"/>
          <a:chExt cx="0" cy="0"/>
        </a:xfrm>
      </p:grpSpPr>
      <p:sp>
        <p:nvSpPr>
          <p:cNvPr id="324" name="Google Shape;324;p28"/>
          <p:cNvSpPr txBox="1">
            <a:spLocks noGrp="1"/>
          </p:cNvSpPr>
          <p:nvPr>
            <p:ph type="ctrTitle"/>
          </p:nvPr>
        </p:nvSpPr>
        <p:spPr>
          <a:xfrm>
            <a:off x="4088675" y="899886"/>
            <a:ext cx="4353600" cy="17405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BÁO CÁO ĐỒ ÁN</a:t>
            </a:r>
            <a:endParaRPr/>
          </a:p>
        </p:txBody>
      </p:sp>
      <p:sp>
        <p:nvSpPr>
          <p:cNvPr id="325" name="Google Shape;325;p28"/>
          <p:cNvSpPr txBox="1">
            <a:spLocks noGrp="1"/>
          </p:cNvSpPr>
          <p:nvPr>
            <p:ph type="subTitle" idx="1"/>
          </p:nvPr>
        </p:nvSpPr>
        <p:spPr>
          <a:xfrm>
            <a:off x="997950" y="1155250"/>
            <a:ext cx="2317200" cy="85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Phát triển ứng dụng Mobile trên nền tảng cloud AWS</a:t>
            </a:r>
          </a:p>
        </p:txBody>
      </p:sp>
      <p:sp>
        <p:nvSpPr>
          <p:cNvPr id="326" name="Google Shape;326;p28"/>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85</a:t>
            </a:r>
            <a:endParaRPr b="1">
              <a:solidFill>
                <a:schemeClr val="lt1"/>
              </a:solidFill>
              <a:latin typeface="Montserrat"/>
              <a:ea typeface="Montserrat"/>
              <a:cs typeface="Montserrat"/>
              <a:sym typeface="Montserrat"/>
            </a:endParaRPr>
          </a:p>
        </p:txBody>
      </p:sp>
      <p:sp>
        <p:nvSpPr>
          <p:cNvPr id="327" name="Google Shape;327;p28"/>
          <p:cNvSpPr txBox="1">
            <a:spLocks noGrp="1"/>
          </p:cNvSpPr>
          <p:nvPr>
            <p:ph type="subTitle" idx="1"/>
          </p:nvPr>
        </p:nvSpPr>
        <p:spPr>
          <a:xfrm>
            <a:off x="279150" y="4685558"/>
            <a:ext cx="1326000" cy="241200"/>
          </a:xfrm>
          <a:prstGeom prst="rect">
            <a:avLst/>
          </a:prstGeom>
          <a:noFill/>
        </p:spPr>
        <p:txBody>
          <a:bodyPr spcFirstLastPara="1" wrap="square" lIns="0" tIns="0" rIns="0" bIns="0" anchor="ctr" anchorCtr="0">
            <a:noAutofit/>
          </a:bodyPr>
          <a:lstStyle/>
          <a:p>
            <a:pPr marL="0" lvl="0" indent="0" algn="ctr" rtl="0">
              <a:spcBef>
                <a:spcPts val="0"/>
              </a:spcBef>
              <a:spcAft>
                <a:spcPts val="0"/>
              </a:spcAft>
              <a:buNone/>
            </a:pPr>
            <a:endParaRPr sz="400">
              <a:solidFill>
                <a:schemeClr val="dk1"/>
              </a:solidFill>
            </a:endParaRPr>
          </a:p>
        </p:txBody>
      </p:sp>
      <p:pic>
        <p:nvPicPr>
          <p:cNvPr id="328" name="Google Shape;328;p28"/>
          <p:cNvPicPr preferRelativeResize="0"/>
          <p:nvPr/>
        </p:nvPicPr>
        <p:blipFill>
          <a:blip r:embed="rId3">
            <a:alphaModFix/>
          </a:blip>
          <a:stretch>
            <a:fillRect/>
          </a:stretch>
        </p:blipFill>
        <p:spPr>
          <a:xfrm rot="-1239607">
            <a:off x="5379544" y="1830755"/>
            <a:ext cx="2628940" cy="4756250"/>
          </a:xfrm>
          <a:prstGeom prst="rect">
            <a:avLst/>
          </a:prstGeom>
          <a:noFill/>
          <a:ln>
            <a:noFill/>
          </a:ln>
        </p:spPr>
      </p:pic>
      <p:pic>
        <p:nvPicPr>
          <p:cNvPr id="329" name="Google Shape;329;p28"/>
          <p:cNvPicPr preferRelativeResize="0"/>
          <p:nvPr/>
        </p:nvPicPr>
        <p:blipFill rotWithShape="1">
          <a:blip r:embed="rId4"/>
          <a:srcRect l="392" t="-1" r="-1209" b="-8602"/>
          <a:stretch/>
        </p:blipFill>
        <p:spPr>
          <a:xfrm rot="-1235799">
            <a:off x="5929535" y="2523808"/>
            <a:ext cx="1634796" cy="3508777"/>
          </a:xfrm>
          <a:prstGeom prst="roundRect">
            <a:avLst>
              <a:gd name="adj" fmla="val 12408"/>
            </a:avLst>
          </a:prstGeom>
          <a:noFill/>
          <a:ln>
            <a:noFill/>
          </a:ln>
        </p:spPr>
      </p:pic>
      <p:pic>
        <p:nvPicPr>
          <p:cNvPr id="330" name="Google Shape;330;p28"/>
          <p:cNvPicPr preferRelativeResize="0"/>
          <p:nvPr/>
        </p:nvPicPr>
        <p:blipFill rotWithShape="1">
          <a:blip r:embed="rId5">
            <a:alphaModFix/>
          </a:blip>
          <a:srcRect t="9629" b="80011"/>
          <a:stretch/>
        </p:blipFill>
        <p:spPr>
          <a:xfrm rot="-1239610">
            <a:off x="4788995" y="2396403"/>
            <a:ext cx="2628950" cy="492690"/>
          </a:xfrm>
          <a:prstGeom prst="rect">
            <a:avLst/>
          </a:prstGeom>
          <a:noFill/>
          <a:ln>
            <a:noFill/>
          </a:ln>
        </p:spPr>
      </p:pic>
      <p:sp>
        <p:nvSpPr>
          <p:cNvPr id="10" name="TextBox 9">
            <a:extLst>
              <a:ext uri="{FF2B5EF4-FFF2-40B4-BE49-F238E27FC236}">
                <a16:creationId xmlns:a16="http://schemas.microsoft.com/office/drawing/2014/main" id="{C4D02861-E92D-5A69-2434-8AB419B6C794}"/>
              </a:ext>
            </a:extLst>
          </p:cNvPr>
          <p:cNvSpPr txBox="1"/>
          <p:nvPr/>
        </p:nvSpPr>
        <p:spPr>
          <a:xfrm>
            <a:off x="3737429" y="2040621"/>
            <a:ext cx="5025580" cy="307777"/>
          </a:xfrm>
          <a:prstGeom prst="rect">
            <a:avLst/>
          </a:prstGeom>
          <a:noFill/>
        </p:spPr>
        <p:txBody>
          <a:bodyPr wrap="square" anchor="ctr">
            <a:spAutoFit/>
          </a:bodyPr>
          <a:lstStyle/>
          <a:p>
            <a:pPr marL="0" lvl="0" indent="0" algn="ctr" rtl="0">
              <a:spcBef>
                <a:spcPts val="0"/>
              </a:spcBef>
              <a:spcAft>
                <a:spcPts val="0"/>
              </a:spcAft>
              <a:buNone/>
            </a:pPr>
            <a:r>
              <a:rPr lang="vi-VN" b="1"/>
              <a:t>GIẢNG VIÊN HƯỚNG DẪN: ThS. HUỲNH XUÂN PHỤNG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1026" name="Picture 2" descr="Giới thiệu Amazon RDS - KungFu Tech">
            <a:extLst>
              <a:ext uri="{FF2B5EF4-FFF2-40B4-BE49-F238E27FC236}">
                <a16:creationId xmlns:a16="http://schemas.microsoft.com/office/drawing/2014/main" id="{327649FB-53B7-117C-8C03-EC06824B0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614" y="1984873"/>
            <a:ext cx="2700771" cy="11737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D51568B-69BD-5C29-DD9F-C52C5914034E}"/>
              </a:ext>
            </a:extLst>
          </p:cNvPr>
          <p:cNvSpPr/>
          <p:nvPr/>
        </p:nvSpPr>
        <p:spPr>
          <a:xfrm>
            <a:off x="3160654" y="510416"/>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Tiết kiệm chi phí</a:t>
            </a:r>
          </a:p>
        </p:txBody>
      </p:sp>
      <p:sp>
        <p:nvSpPr>
          <p:cNvPr id="7" name="Rectangle: Rounded Corners 6">
            <a:extLst>
              <a:ext uri="{FF2B5EF4-FFF2-40B4-BE49-F238E27FC236}">
                <a16:creationId xmlns:a16="http://schemas.microsoft.com/office/drawing/2014/main" id="{FCCD497E-E24C-6D65-7377-F5ECD6BCAD15}"/>
              </a:ext>
            </a:extLst>
          </p:cNvPr>
          <p:cNvSpPr/>
          <p:nvPr/>
        </p:nvSpPr>
        <p:spPr>
          <a:xfrm>
            <a:off x="6096000" y="1521891"/>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Thay đổi kích thước</a:t>
            </a:r>
          </a:p>
        </p:txBody>
      </p:sp>
      <p:sp>
        <p:nvSpPr>
          <p:cNvPr id="8" name="Rectangle: Rounded Corners 7">
            <a:extLst>
              <a:ext uri="{FF2B5EF4-FFF2-40B4-BE49-F238E27FC236}">
                <a16:creationId xmlns:a16="http://schemas.microsoft.com/office/drawing/2014/main" id="{A41067E3-8776-0AB8-7445-C94F83BF2A7E}"/>
              </a:ext>
            </a:extLst>
          </p:cNvPr>
          <p:cNvSpPr/>
          <p:nvPr/>
        </p:nvSpPr>
        <p:spPr>
          <a:xfrm>
            <a:off x="6096000" y="3022169"/>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rgbClr val="1B1B1B"/>
                </a:solidFill>
                <a:latin typeface="Open Sans" pitchFamily="2" charset="0"/>
              </a:rPr>
              <a:t>T</a:t>
            </a:r>
            <a:r>
              <a:rPr lang="vi-VN" i="0">
                <a:solidFill>
                  <a:srgbClr val="1B1B1B"/>
                </a:solidFill>
                <a:effectLst/>
                <a:latin typeface="Open Sans" pitchFamily="2" charset="0"/>
              </a:rPr>
              <a:t>ự động hóa các nhiệm vụ quản lý</a:t>
            </a:r>
            <a:endParaRPr lang="vi-VN">
              <a:solidFill>
                <a:schemeClr val="tx1"/>
              </a:solidFill>
            </a:endParaRPr>
          </a:p>
        </p:txBody>
      </p:sp>
      <p:sp>
        <p:nvSpPr>
          <p:cNvPr id="9" name="Rectangle: Rounded Corners 8">
            <a:extLst>
              <a:ext uri="{FF2B5EF4-FFF2-40B4-BE49-F238E27FC236}">
                <a16:creationId xmlns:a16="http://schemas.microsoft.com/office/drawing/2014/main" id="{61A704A4-7E1D-ABC1-5B7B-E0DD65883185}"/>
              </a:ext>
            </a:extLst>
          </p:cNvPr>
          <p:cNvSpPr/>
          <p:nvPr/>
        </p:nvSpPr>
        <p:spPr>
          <a:xfrm>
            <a:off x="3160654" y="3763268"/>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Tự động dự phòng phần cứng</a:t>
            </a:r>
          </a:p>
        </p:txBody>
      </p:sp>
      <p:sp>
        <p:nvSpPr>
          <p:cNvPr id="10" name="Rectangle: Rounded Corners 9">
            <a:extLst>
              <a:ext uri="{FF2B5EF4-FFF2-40B4-BE49-F238E27FC236}">
                <a16:creationId xmlns:a16="http://schemas.microsoft.com/office/drawing/2014/main" id="{B92B22BF-B22C-5BC2-A589-C85ADD9604EB}"/>
              </a:ext>
            </a:extLst>
          </p:cNvPr>
          <p:cNvSpPr/>
          <p:nvPr/>
        </p:nvSpPr>
        <p:spPr>
          <a:xfrm>
            <a:off x="1148080" y="1521891"/>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Tự động thiết lập cơ sở dữ liệu</a:t>
            </a:r>
          </a:p>
        </p:txBody>
      </p:sp>
      <p:sp>
        <p:nvSpPr>
          <p:cNvPr id="11" name="Rectangle: Rounded Corners 10">
            <a:extLst>
              <a:ext uri="{FF2B5EF4-FFF2-40B4-BE49-F238E27FC236}">
                <a16:creationId xmlns:a16="http://schemas.microsoft.com/office/drawing/2014/main" id="{4BE96EA4-1F51-0C30-8690-8885E226C43A}"/>
              </a:ext>
            </a:extLst>
          </p:cNvPr>
          <p:cNvSpPr/>
          <p:nvPr/>
        </p:nvSpPr>
        <p:spPr>
          <a:xfrm>
            <a:off x="1148080" y="3022169"/>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i="0">
                <a:solidFill>
                  <a:srgbClr val="1B1B1B"/>
                </a:solidFill>
                <a:effectLst/>
              </a:rPr>
              <a:t>Tự động vá lỗi và sao lưu</a:t>
            </a:r>
            <a:endParaRPr lang="vi-VN">
              <a:solidFill>
                <a:schemeClr val="tx1"/>
              </a:solidFill>
            </a:endParaRPr>
          </a:p>
        </p:txBody>
      </p:sp>
    </p:spTree>
    <p:extLst>
      <p:ext uri="{BB962C8B-B14F-4D97-AF65-F5344CB8AC3E}">
        <p14:creationId xmlns:p14="http://schemas.microsoft.com/office/powerpoint/2010/main" val="42500977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1026" name="Picture 2" descr="Giới thiệu Amazon RDS - KungFu Tech">
            <a:extLst>
              <a:ext uri="{FF2B5EF4-FFF2-40B4-BE49-F238E27FC236}">
                <a16:creationId xmlns:a16="http://schemas.microsoft.com/office/drawing/2014/main" id="{327649FB-53B7-117C-8C03-EC06824B0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1614" y="1984873"/>
            <a:ext cx="2700771" cy="117375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6D51568B-69BD-5C29-DD9F-C52C5914034E}"/>
              </a:ext>
            </a:extLst>
          </p:cNvPr>
          <p:cNvSpPr/>
          <p:nvPr/>
        </p:nvSpPr>
        <p:spPr>
          <a:xfrm>
            <a:off x="1135346" y="2283750"/>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Khả năng tương thích</a:t>
            </a:r>
          </a:p>
        </p:txBody>
      </p:sp>
      <p:sp>
        <p:nvSpPr>
          <p:cNvPr id="7" name="Rectangle: Rounded Corners 6">
            <a:extLst>
              <a:ext uri="{FF2B5EF4-FFF2-40B4-BE49-F238E27FC236}">
                <a16:creationId xmlns:a16="http://schemas.microsoft.com/office/drawing/2014/main" id="{FCCD497E-E24C-6D65-7377-F5ECD6BCAD15}"/>
              </a:ext>
            </a:extLst>
          </p:cNvPr>
          <p:cNvSpPr/>
          <p:nvPr/>
        </p:nvSpPr>
        <p:spPr>
          <a:xfrm>
            <a:off x="3671999" y="613856"/>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Hiệu năng nhanh</a:t>
            </a:r>
          </a:p>
        </p:txBody>
      </p:sp>
      <p:sp>
        <p:nvSpPr>
          <p:cNvPr id="8" name="Rectangle: Rounded Corners 7">
            <a:extLst>
              <a:ext uri="{FF2B5EF4-FFF2-40B4-BE49-F238E27FC236}">
                <a16:creationId xmlns:a16="http://schemas.microsoft.com/office/drawing/2014/main" id="{A41067E3-8776-0AB8-7445-C94F83BF2A7E}"/>
              </a:ext>
            </a:extLst>
          </p:cNvPr>
          <p:cNvSpPr/>
          <p:nvPr/>
        </p:nvSpPr>
        <p:spPr>
          <a:xfrm>
            <a:off x="6208653" y="2283750"/>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rgbClr val="1B1B1B"/>
                </a:solidFill>
                <a:latin typeface="Open Sans" pitchFamily="2" charset="0"/>
              </a:rPr>
              <a:t>Tính sẵn sàng cao</a:t>
            </a:r>
            <a:endParaRPr lang="vi-VN">
              <a:solidFill>
                <a:schemeClr val="tx1"/>
              </a:solidFill>
            </a:endParaRPr>
          </a:p>
        </p:txBody>
      </p:sp>
      <p:sp>
        <p:nvSpPr>
          <p:cNvPr id="9" name="Rectangle: Rounded Corners 8">
            <a:extLst>
              <a:ext uri="{FF2B5EF4-FFF2-40B4-BE49-F238E27FC236}">
                <a16:creationId xmlns:a16="http://schemas.microsoft.com/office/drawing/2014/main" id="{61A704A4-7E1D-ABC1-5B7B-E0DD65883185}"/>
              </a:ext>
            </a:extLst>
          </p:cNvPr>
          <p:cNvSpPr/>
          <p:nvPr/>
        </p:nvSpPr>
        <p:spPr>
          <a:xfrm>
            <a:off x="3671999" y="4241644"/>
            <a:ext cx="1800000" cy="5760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a:solidFill>
                  <a:schemeClr val="tx1"/>
                </a:solidFill>
              </a:rPr>
              <a:t>Tính bảo mật</a:t>
            </a:r>
          </a:p>
        </p:txBody>
      </p:sp>
      <p:cxnSp>
        <p:nvCxnSpPr>
          <p:cNvPr id="3" name="Straight Arrow Connector 2">
            <a:extLst>
              <a:ext uri="{FF2B5EF4-FFF2-40B4-BE49-F238E27FC236}">
                <a16:creationId xmlns:a16="http://schemas.microsoft.com/office/drawing/2014/main" id="{FEB4CB81-89EB-E37E-0B9D-72843AC15D40}"/>
              </a:ext>
            </a:extLst>
          </p:cNvPr>
          <p:cNvCxnSpPr>
            <a:cxnSpLocks/>
            <a:stCxn id="1026" idx="1"/>
            <a:endCxn id="6" idx="3"/>
          </p:cNvCxnSpPr>
          <p:nvPr/>
        </p:nvCxnSpPr>
        <p:spPr>
          <a:xfrm flipH="1">
            <a:off x="2935346" y="2571750"/>
            <a:ext cx="2862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a:extLst>
              <a:ext uri="{FF2B5EF4-FFF2-40B4-BE49-F238E27FC236}">
                <a16:creationId xmlns:a16="http://schemas.microsoft.com/office/drawing/2014/main" id="{A17712C9-1135-EFD0-65A3-F49259B69BC9}"/>
              </a:ext>
            </a:extLst>
          </p:cNvPr>
          <p:cNvCxnSpPr>
            <a:cxnSpLocks/>
            <a:stCxn id="1026" idx="0"/>
            <a:endCxn id="7" idx="2"/>
          </p:cNvCxnSpPr>
          <p:nvPr/>
        </p:nvCxnSpPr>
        <p:spPr>
          <a:xfrm flipH="1" flipV="1">
            <a:off x="4571999" y="1189856"/>
            <a:ext cx="1" cy="79501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a:extLst>
              <a:ext uri="{FF2B5EF4-FFF2-40B4-BE49-F238E27FC236}">
                <a16:creationId xmlns:a16="http://schemas.microsoft.com/office/drawing/2014/main" id="{EEF8CE7D-125F-6D4F-5D4A-9955CC59FC8F}"/>
              </a:ext>
            </a:extLst>
          </p:cNvPr>
          <p:cNvCxnSpPr>
            <a:stCxn id="1026" idx="3"/>
            <a:endCxn id="8" idx="1"/>
          </p:cNvCxnSpPr>
          <p:nvPr/>
        </p:nvCxnSpPr>
        <p:spPr>
          <a:xfrm>
            <a:off x="5922385" y="2571750"/>
            <a:ext cx="28626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2AFB7EE7-F855-3EAB-7ADD-29DDF40BF57C}"/>
              </a:ext>
            </a:extLst>
          </p:cNvPr>
          <p:cNvCxnSpPr>
            <a:stCxn id="1026" idx="2"/>
            <a:endCxn id="9" idx="0"/>
          </p:cNvCxnSpPr>
          <p:nvPr/>
        </p:nvCxnSpPr>
        <p:spPr>
          <a:xfrm flipH="1">
            <a:off x="4571999" y="3158626"/>
            <a:ext cx="1" cy="108301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545480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7" name="Google Shape;387;p32"/>
          <p:cNvSpPr txBox="1">
            <a:spLocks noGrp="1"/>
          </p:cNvSpPr>
          <p:nvPr>
            <p:ph type="title"/>
          </p:nvPr>
        </p:nvSpPr>
        <p:spPr>
          <a:xfrm>
            <a:off x="825507" y="513924"/>
            <a:ext cx="3114300" cy="126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3200">
                <a:solidFill>
                  <a:schemeClr val="lt1"/>
                </a:solidFill>
              </a:rPr>
              <a:t>AMAZON RDS</a:t>
            </a:r>
            <a:endParaRPr sz="3200">
              <a:solidFill>
                <a:schemeClr val="lt1"/>
              </a:solidFill>
            </a:endParaRPr>
          </a:p>
        </p:txBody>
      </p:sp>
      <p:sp>
        <p:nvSpPr>
          <p:cNvPr id="2" name="Rectangle: Rounded Corners 1">
            <a:extLst>
              <a:ext uri="{FF2B5EF4-FFF2-40B4-BE49-F238E27FC236}">
                <a16:creationId xmlns:a16="http://schemas.microsoft.com/office/drawing/2014/main" id="{74FCEB5D-C73D-76DD-7FF9-4974FC615012}"/>
              </a:ext>
            </a:extLst>
          </p:cNvPr>
          <p:cNvSpPr/>
          <p:nvPr/>
        </p:nvSpPr>
        <p:spPr>
          <a:xfrm>
            <a:off x="519057" y="822960"/>
            <a:ext cx="8105886" cy="409448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1026" name="Picture 2" descr="Giới thiệu Amazon RDS - KungFu Tech">
            <a:extLst>
              <a:ext uri="{FF2B5EF4-FFF2-40B4-BE49-F238E27FC236}">
                <a16:creationId xmlns:a16="http://schemas.microsoft.com/office/drawing/2014/main" id="{327649FB-53B7-117C-8C03-EC06824B0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8348" y="291877"/>
            <a:ext cx="2700771" cy="11737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mazon RDS for MySQL – Amazon Web Services (AWS)">
            <a:extLst>
              <a:ext uri="{FF2B5EF4-FFF2-40B4-BE49-F238E27FC236}">
                <a16:creationId xmlns:a16="http://schemas.microsoft.com/office/drawing/2014/main" id="{1775E037-49A0-B4AE-C147-8A667D5D831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45507" y="1553421"/>
            <a:ext cx="1440000" cy="74525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Sử dụng template SQL-server trên Cloud Nhân Hòa | Cloud365">
            <a:extLst>
              <a:ext uri="{FF2B5EF4-FFF2-40B4-BE49-F238E27FC236}">
                <a16:creationId xmlns:a16="http://schemas.microsoft.com/office/drawing/2014/main" id="{4969889C-5647-0D40-F9E9-BBCC587603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5507" y="3390825"/>
            <a:ext cx="1440000" cy="116873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ostgreSQL Reviews: 560+ User Reviews and Ratings in 2022 | G2">
            <a:extLst>
              <a:ext uri="{FF2B5EF4-FFF2-40B4-BE49-F238E27FC236}">
                <a16:creationId xmlns:a16="http://schemas.microsoft.com/office/drawing/2014/main" id="{A52C76C6-6A06-43E6-02E1-4FD320E8634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82375" y="1008880"/>
            <a:ext cx="1440000" cy="159804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mazon RDS for MariaDB – Amazon Web Services (AWS)">
            <a:extLst>
              <a:ext uri="{FF2B5EF4-FFF2-40B4-BE49-F238E27FC236}">
                <a16:creationId xmlns:a16="http://schemas.microsoft.com/office/drawing/2014/main" id="{039C76D9-111D-9F70-5E62-71055FB13F1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402375" y="3590078"/>
            <a:ext cx="1800000" cy="926471"/>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Oracle DB 11g Errors Guide:Amazon.com:Appstore for Android">
            <a:extLst>
              <a:ext uri="{FF2B5EF4-FFF2-40B4-BE49-F238E27FC236}">
                <a16:creationId xmlns:a16="http://schemas.microsoft.com/office/drawing/2014/main" id="{CF7A8E54-00A7-AE7B-899D-FD704AAC863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48825" y="1206046"/>
            <a:ext cx="1440000" cy="1440000"/>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descr="AWS phát hành phiên bản 2 của Amazon Aurora">
            <a:extLst>
              <a:ext uri="{FF2B5EF4-FFF2-40B4-BE49-F238E27FC236}">
                <a16:creationId xmlns:a16="http://schemas.microsoft.com/office/drawing/2014/main" id="{D772F4C8-B3C0-04D9-07D3-7071B811E45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8825" y="3547063"/>
            <a:ext cx="1800000" cy="1012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710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Thiết kế</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vi-VN">
                <a:solidFill>
                  <a:schemeClr val="lt1"/>
                </a:solidFill>
              </a:rPr>
              <a:t>2</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 name="Google Shape;380;p31">
            <a:extLst>
              <a:ext uri="{FF2B5EF4-FFF2-40B4-BE49-F238E27FC236}">
                <a16:creationId xmlns:a16="http://schemas.microsoft.com/office/drawing/2014/main" id="{7E9C9E1E-3D43-C073-8C7F-0346D266E574}"/>
              </a:ext>
            </a:extLst>
          </p:cNvPr>
          <p:cNvPicPr preferRelativeResize="0"/>
          <p:nvPr/>
        </p:nvPicPr>
        <p:blipFill rotWithShape="1">
          <a:blip r:embed="rId4"/>
          <a:srcRect l="1334" r="-18" b="-12070"/>
          <a:stretch/>
        </p:blipFill>
        <p:spPr>
          <a:xfrm rot="784785">
            <a:off x="6786999" y="2797875"/>
            <a:ext cx="1619410" cy="3502829"/>
          </a:xfrm>
          <a:prstGeom prst="roundRect">
            <a:avLst>
              <a:gd name="adj" fmla="val 11793"/>
            </a:avLst>
          </a:prstGeom>
        </p:spPr>
      </p:pic>
    </p:spTree>
    <p:extLst>
      <p:ext uri="{BB962C8B-B14F-4D97-AF65-F5344CB8AC3E}">
        <p14:creationId xmlns:p14="http://schemas.microsoft.com/office/powerpoint/2010/main" val="13065746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Kết quả</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1" name="Google Shape;381;p31"/>
          <p:cNvPicPr preferRelativeResize="0"/>
          <p:nvPr/>
        </p:nvPicPr>
        <p:blipFill rotWithShape="1">
          <a:blip r:embed="rId4">
            <a:alphaModFix/>
          </a:blip>
          <a:srcRect t="9629" b="80011"/>
          <a:stretch/>
        </p:blipFill>
        <p:spPr>
          <a:xfrm rot="780953">
            <a:off x="6647008" y="2580418"/>
            <a:ext cx="2628951" cy="492689"/>
          </a:xfrm>
          <a:prstGeom prst="rect">
            <a:avLst/>
          </a:prstGeom>
          <a:noFill/>
          <a:ln>
            <a:noFill/>
          </a:ln>
        </p:spPr>
      </p:pic>
      <p:pic>
        <p:nvPicPr>
          <p:cNvPr id="2" name="Google Shape;380;p31">
            <a:extLst>
              <a:ext uri="{FF2B5EF4-FFF2-40B4-BE49-F238E27FC236}">
                <a16:creationId xmlns:a16="http://schemas.microsoft.com/office/drawing/2014/main" id="{EADA6634-9D96-D291-8097-51AE4E5355D6}"/>
              </a:ext>
            </a:extLst>
          </p:cNvPr>
          <p:cNvPicPr preferRelativeResize="0"/>
          <p:nvPr/>
        </p:nvPicPr>
        <p:blipFill rotWithShape="1">
          <a:blip r:embed="rId5"/>
          <a:srcRect l="1334" r="-18" b="-12070"/>
          <a:stretch/>
        </p:blipFill>
        <p:spPr>
          <a:xfrm rot="784785">
            <a:off x="6786999" y="2797875"/>
            <a:ext cx="1619410" cy="3502829"/>
          </a:xfrm>
          <a:prstGeom prst="roundRect">
            <a:avLst>
              <a:gd name="adj" fmla="val 11793"/>
            </a:avLst>
          </a:prstGeom>
        </p:spPr>
      </p:pic>
    </p:spTree>
    <p:extLst>
      <p:ext uri="{BB962C8B-B14F-4D97-AF65-F5344CB8AC3E}">
        <p14:creationId xmlns:p14="http://schemas.microsoft.com/office/powerpoint/2010/main" val="175472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grpSp>
        <p:nvGrpSpPr>
          <p:cNvPr id="20" name="Group 19">
            <a:extLst>
              <a:ext uri="{FF2B5EF4-FFF2-40B4-BE49-F238E27FC236}">
                <a16:creationId xmlns:a16="http://schemas.microsoft.com/office/drawing/2014/main" id="{4B7646FE-63AD-9289-9EAC-97095F8F541E}"/>
              </a:ext>
            </a:extLst>
          </p:cNvPr>
          <p:cNvGrpSpPr/>
          <p:nvPr/>
        </p:nvGrpSpPr>
        <p:grpSpPr>
          <a:xfrm>
            <a:off x="3257529" y="904825"/>
            <a:ext cx="2880000" cy="4756250"/>
            <a:chOff x="5307642" y="346025"/>
            <a:chExt cx="2628940" cy="4756250"/>
          </a:xfrm>
        </p:grpSpPr>
        <p:pic>
          <p:nvPicPr>
            <p:cNvPr id="21" name="Google Shape;461;p37">
              <a:extLst>
                <a:ext uri="{FF2B5EF4-FFF2-40B4-BE49-F238E27FC236}">
                  <a16:creationId xmlns:a16="http://schemas.microsoft.com/office/drawing/2014/main" id="{D0908BE8-0EBB-C88F-BF57-293F7F4F2157}"/>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2" name="Google Shape;462;p37">
              <a:extLst>
                <a:ext uri="{FF2B5EF4-FFF2-40B4-BE49-F238E27FC236}">
                  <a16:creationId xmlns:a16="http://schemas.microsoft.com/office/drawing/2014/main" id="{A2670D61-E869-7ED7-0961-BAEF539DAD63}"/>
                </a:ext>
              </a:extLst>
            </p:cNvPr>
            <p:cNvPicPr preferRelativeResize="0"/>
            <p:nvPr/>
          </p:nvPicPr>
          <p:blipFill>
            <a:blip r:embed="rId3"/>
            <a:srcRect l="2869" r="2869"/>
            <a:stretch/>
          </p:blipFill>
          <p:spPr>
            <a:xfrm rot="3785">
              <a:off x="5829882" y="1053287"/>
              <a:ext cx="1634701" cy="3508804"/>
            </a:xfrm>
            <a:prstGeom prst="roundRect">
              <a:avLst>
                <a:gd name="adj" fmla="val 12408"/>
              </a:avLst>
            </a:prstGeom>
            <a:noFill/>
            <a:ln>
              <a:noFill/>
            </a:ln>
          </p:spPr>
        </p:pic>
      </p:grpSp>
      <p:grpSp>
        <p:nvGrpSpPr>
          <p:cNvPr id="23" name="Group 22">
            <a:extLst>
              <a:ext uri="{FF2B5EF4-FFF2-40B4-BE49-F238E27FC236}">
                <a16:creationId xmlns:a16="http://schemas.microsoft.com/office/drawing/2014/main" id="{823A0694-3305-F9E9-28B2-5654806B6B01}"/>
              </a:ext>
            </a:extLst>
          </p:cNvPr>
          <p:cNvGrpSpPr/>
          <p:nvPr/>
        </p:nvGrpSpPr>
        <p:grpSpPr>
          <a:xfrm>
            <a:off x="528619" y="904825"/>
            <a:ext cx="2880000" cy="4756250"/>
            <a:chOff x="5307642" y="346025"/>
            <a:chExt cx="2628940" cy="4756250"/>
          </a:xfrm>
        </p:grpSpPr>
        <p:pic>
          <p:nvPicPr>
            <p:cNvPr id="24" name="Google Shape;461;p37">
              <a:extLst>
                <a:ext uri="{FF2B5EF4-FFF2-40B4-BE49-F238E27FC236}">
                  <a16:creationId xmlns:a16="http://schemas.microsoft.com/office/drawing/2014/main" id="{163AA50C-0603-D5E3-6CA8-1CBA73A8BA45}"/>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5" name="Google Shape;462;p37">
              <a:extLst>
                <a:ext uri="{FF2B5EF4-FFF2-40B4-BE49-F238E27FC236}">
                  <a16:creationId xmlns:a16="http://schemas.microsoft.com/office/drawing/2014/main" id="{227457E1-39D6-F0BB-DA28-39FF70B8E323}"/>
                </a:ext>
              </a:extLst>
            </p:cNvPr>
            <p:cNvPicPr preferRelativeResize="0"/>
            <p:nvPr/>
          </p:nvPicPr>
          <p:blipFill>
            <a:blip r:embed="rId4"/>
            <a:srcRect l="3437" r="3437"/>
            <a:stretch/>
          </p:blipFill>
          <p:spPr>
            <a:xfrm rot="3785">
              <a:off x="5829882" y="1053287"/>
              <a:ext cx="1634701" cy="3508804"/>
            </a:xfrm>
            <a:prstGeom prst="roundRect">
              <a:avLst>
                <a:gd name="adj" fmla="val 12408"/>
              </a:avLst>
            </a:prstGeom>
            <a:noFill/>
            <a:ln>
              <a:noFill/>
            </a:ln>
          </p:spPr>
        </p:pic>
      </p:grpSp>
      <p:grpSp>
        <p:nvGrpSpPr>
          <p:cNvPr id="26" name="Group 25">
            <a:extLst>
              <a:ext uri="{FF2B5EF4-FFF2-40B4-BE49-F238E27FC236}">
                <a16:creationId xmlns:a16="http://schemas.microsoft.com/office/drawing/2014/main" id="{EE2FF24D-E8AA-5AEF-DCE5-2D176EA658D8}"/>
              </a:ext>
            </a:extLst>
          </p:cNvPr>
          <p:cNvGrpSpPr/>
          <p:nvPr/>
        </p:nvGrpSpPr>
        <p:grpSpPr>
          <a:xfrm>
            <a:off x="5986441" y="904825"/>
            <a:ext cx="2880000" cy="4756250"/>
            <a:chOff x="5307640" y="346025"/>
            <a:chExt cx="2628939" cy="4756250"/>
          </a:xfrm>
        </p:grpSpPr>
        <p:pic>
          <p:nvPicPr>
            <p:cNvPr id="27" name="Google Shape;461;p37">
              <a:extLst>
                <a:ext uri="{FF2B5EF4-FFF2-40B4-BE49-F238E27FC236}">
                  <a16:creationId xmlns:a16="http://schemas.microsoft.com/office/drawing/2014/main" id="{D9496AEE-C3AC-B03C-620B-4FE7935B512F}"/>
                </a:ext>
              </a:extLst>
            </p:cNvPr>
            <p:cNvPicPr preferRelativeResize="0"/>
            <p:nvPr/>
          </p:nvPicPr>
          <p:blipFill>
            <a:blip r:embed="rId2">
              <a:alphaModFix/>
            </a:blip>
            <a:stretch>
              <a:fillRect/>
            </a:stretch>
          </p:blipFill>
          <p:spPr>
            <a:xfrm>
              <a:off x="5307640" y="346025"/>
              <a:ext cx="2628939" cy="4756250"/>
            </a:xfrm>
            <a:prstGeom prst="rect">
              <a:avLst/>
            </a:prstGeom>
            <a:noFill/>
            <a:ln>
              <a:noFill/>
            </a:ln>
          </p:spPr>
        </p:pic>
        <p:pic>
          <p:nvPicPr>
            <p:cNvPr id="28" name="Google Shape;462;p37">
              <a:extLst>
                <a:ext uri="{FF2B5EF4-FFF2-40B4-BE49-F238E27FC236}">
                  <a16:creationId xmlns:a16="http://schemas.microsoft.com/office/drawing/2014/main" id="{8C78E85B-92FB-FE52-575C-AE149D45B227}"/>
                </a:ext>
              </a:extLst>
            </p:cNvPr>
            <p:cNvPicPr preferRelativeResize="0"/>
            <p:nvPr/>
          </p:nvPicPr>
          <p:blipFill rotWithShape="1">
            <a:blip r:embed="rId5"/>
            <a:srcRect l="-3148" r="-3538" b="11371"/>
            <a:stretch/>
          </p:blipFill>
          <p:spPr>
            <a:xfrm rot="3785">
              <a:off x="5777866" y="1053270"/>
              <a:ext cx="1710184" cy="3109795"/>
            </a:xfrm>
            <a:prstGeom prst="roundRect">
              <a:avLst>
                <a:gd name="adj" fmla="val 15927"/>
              </a:avLst>
            </a:prstGeom>
            <a:noFill/>
            <a:ln>
              <a:noFill/>
            </a:ln>
          </p:spPr>
        </p:pic>
      </p:grpSp>
    </p:spTree>
    <p:extLst>
      <p:ext uri="{BB962C8B-B14F-4D97-AF65-F5344CB8AC3E}">
        <p14:creationId xmlns:p14="http://schemas.microsoft.com/office/powerpoint/2010/main" val="140515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Hướng phát triển</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vi-VN">
                <a:solidFill>
                  <a:schemeClr val="lt1"/>
                </a:solidFill>
              </a:rPr>
              <a:t>4</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6935" t="1" r="-595" b="2404"/>
          <a:stretch/>
        </p:blipFill>
        <p:spPr>
          <a:xfrm rot="784785">
            <a:off x="6732942" y="2766013"/>
            <a:ext cx="1754184" cy="2967679"/>
          </a:xfrm>
          <a:prstGeom prst="roundRect">
            <a:avLst>
              <a:gd name="adj" fmla="val 18501"/>
            </a:avLst>
          </a:prstGeom>
          <a:noFill/>
          <a:ln>
            <a:noFill/>
          </a:ln>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extLst>
      <p:ext uri="{BB962C8B-B14F-4D97-AF65-F5344CB8AC3E}">
        <p14:creationId xmlns:p14="http://schemas.microsoft.com/office/powerpoint/2010/main" val="34274695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6"/>
          <p:cNvSpPr/>
          <p:nvPr/>
        </p:nvSpPr>
        <p:spPr>
          <a:xfrm>
            <a:off x="719999" y="902400"/>
            <a:ext cx="3550475"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36"/>
          <p:cNvSpPr/>
          <p:nvPr/>
        </p:nvSpPr>
        <p:spPr>
          <a:xfrm>
            <a:off x="4775199" y="902400"/>
            <a:ext cx="3667075"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 name="Google Shape;449;p36"/>
          <p:cNvSpPr txBox="1">
            <a:spLocks noGrp="1"/>
          </p:cNvSpPr>
          <p:nvPr>
            <p:ph type="subTitle" idx="1"/>
          </p:nvPr>
        </p:nvSpPr>
        <p:spPr>
          <a:xfrm>
            <a:off x="948600" y="1494971"/>
            <a:ext cx="3270700" cy="223307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t>Ưu điểm:</a:t>
            </a:r>
          </a:p>
          <a:p>
            <a:pPr marL="285750" lvl="0" indent="-285750" algn="l" rtl="0">
              <a:spcBef>
                <a:spcPts val="0"/>
              </a:spcBef>
              <a:spcAft>
                <a:spcPts val="0"/>
              </a:spcAft>
              <a:buFont typeface="Arial" panose="020B0604020202020204" pitchFamily="34" charset="0"/>
              <a:buChar char="•"/>
            </a:pPr>
            <a:r>
              <a:rPr lang="vi-VN"/>
              <a:t>Giao diện ưa nhìn</a:t>
            </a:r>
          </a:p>
          <a:p>
            <a:pPr marL="285750" lvl="0" indent="-285750" algn="l" rtl="0">
              <a:spcBef>
                <a:spcPts val="0"/>
              </a:spcBef>
              <a:spcAft>
                <a:spcPts val="0"/>
              </a:spcAft>
              <a:buFont typeface="Arial" panose="020B0604020202020204" pitchFamily="34" charset="0"/>
              <a:buChar char="•"/>
            </a:pPr>
            <a:r>
              <a:rPr lang="vi-VN"/>
              <a:t>Tác vụ dễ thực hiện</a:t>
            </a:r>
          </a:p>
          <a:p>
            <a:pPr marL="285750" lvl="0" indent="-285750" algn="l" rtl="0">
              <a:spcBef>
                <a:spcPts val="0"/>
              </a:spcBef>
              <a:spcAft>
                <a:spcPts val="0"/>
              </a:spcAft>
              <a:buFont typeface="Arial" panose="020B0604020202020204" pitchFamily="34" charset="0"/>
              <a:buChar char="•"/>
            </a:pPr>
            <a:r>
              <a:rPr lang="vi-VN"/>
              <a:t>Có hệ thống đăng nhập để đồng bộ dữ liệu</a:t>
            </a:r>
          </a:p>
          <a:p>
            <a:pPr marL="0" lvl="0" indent="0" algn="l" rtl="0">
              <a:spcBef>
                <a:spcPts val="0"/>
              </a:spcBef>
              <a:spcAft>
                <a:spcPts val="0"/>
              </a:spcAft>
              <a:buNone/>
            </a:pPr>
            <a:r>
              <a:rPr lang="vi-VN"/>
              <a:t>Nhược điểm:</a:t>
            </a:r>
          </a:p>
          <a:p>
            <a:pPr marL="285750" lvl="0" indent="-285750" algn="l" rtl="0">
              <a:spcBef>
                <a:spcPts val="0"/>
              </a:spcBef>
              <a:spcAft>
                <a:spcPts val="0"/>
              </a:spcAft>
              <a:buFont typeface="Arial" panose="020B0604020202020204" pitchFamily="34" charset="0"/>
              <a:buChar char="•"/>
            </a:pPr>
            <a:r>
              <a:rPr lang="vi-VN"/>
              <a:t>Chưa đa dạng về phương thức đăng ký cho người dùng</a:t>
            </a:r>
          </a:p>
        </p:txBody>
      </p:sp>
      <p:sp>
        <p:nvSpPr>
          <p:cNvPr id="450" name="Google Shape;450;p36"/>
          <p:cNvSpPr txBox="1">
            <a:spLocks noGrp="1"/>
          </p:cNvSpPr>
          <p:nvPr>
            <p:ph type="title"/>
          </p:nvPr>
        </p:nvSpPr>
        <p:spPr>
          <a:xfrm>
            <a:off x="948600" y="902401"/>
            <a:ext cx="2500200" cy="59257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t>Hiện tại</a:t>
            </a:r>
            <a:endParaRPr/>
          </a:p>
        </p:txBody>
      </p:sp>
      <p:sp>
        <p:nvSpPr>
          <p:cNvPr id="451" name="Google Shape;451;p36"/>
          <p:cNvSpPr txBox="1">
            <a:spLocks noGrp="1"/>
          </p:cNvSpPr>
          <p:nvPr>
            <p:ph type="subTitle" idx="2"/>
          </p:nvPr>
        </p:nvSpPr>
        <p:spPr>
          <a:xfrm>
            <a:off x="5007429" y="1494971"/>
            <a:ext cx="2626046" cy="2233079"/>
          </a:xfrm>
          <a:prstGeom prst="rect">
            <a:avLst/>
          </a:prstGeom>
        </p:spPr>
        <p:txBody>
          <a:bodyPr spcFirstLastPara="1" wrap="square" lIns="0" tIns="0" rIns="0" bIns="0" anchor="t"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Giao diện sinh động hơn; </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Thêm nhiều tác vụ như: thêm hình ảnh, icon, lịch nhắc</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Đa dạng hóa các phương thức đăng ký, đăng nhập</a:t>
            </a:r>
          </a:p>
        </p:txBody>
      </p:sp>
      <p:sp>
        <p:nvSpPr>
          <p:cNvPr id="452" name="Google Shape;452;p36"/>
          <p:cNvSpPr txBox="1">
            <a:spLocks noGrp="1"/>
          </p:cNvSpPr>
          <p:nvPr>
            <p:ph type="title" idx="3"/>
          </p:nvPr>
        </p:nvSpPr>
        <p:spPr>
          <a:xfrm>
            <a:off x="5007429" y="902400"/>
            <a:ext cx="2878946" cy="59257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Tương lai</a:t>
            </a:r>
            <a:endParaRPr>
              <a:solidFill>
                <a:schemeClr val="lt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1008324B-E9D9-7D11-4FA1-2E48AF40DBB8}"/>
              </a:ext>
            </a:extLst>
          </p:cNvPr>
          <p:cNvSpPr/>
          <p:nvPr/>
        </p:nvSpPr>
        <p:spPr>
          <a:xfrm>
            <a:off x="335280" y="899159"/>
            <a:ext cx="5066795" cy="3034211"/>
          </a:xfrm>
          <a:prstGeom prst="roundRect">
            <a:avLst>
              <a:gd name="adj" fmla="val 8128"/>
            </a:avLst>
          </a:prstGeom>
          <a:solidFill>
            <a:srgbClr val="ECB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A855CBC0-787F-11C8-8383-3D6D9FB6B627}"/>
              </a:ext>
            </a:extLst>
          </p:cNvPr>
          <p:cNvSpPr/>
          <p:nvPr/>
        </p:nvSpPr>
        <p:spPr>
          <a:xfrm>
            <a:off x="5551170" y="899159"/>
            <a:ext cx="3296413" cy="3034211"/>
          </a:xfrm>
          <a:prstGeom prst="roundRect">
            <a:avLst>
              <a:gd name="adj" fmla="val 9292"/>
            </a:avLst>
          </a:prstGeom>
          <a:solidFill>
            <a:srgbClr val="162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Google Shape;738;p51">
            <a:extLst>
              <a:ext uri="{FF2B5EF4-FFF2-40B4-BE49-F238E27FC236}">
                <a16:creationId xmlns:a16="http://schemas.microsoft.com/office/drawing/2014/main" id="{EA466BE0-0E71-5230-8F4B-7DC92B1304AB}"/>
              </a:ext>
            </a:extLst>
          </p:cNvPr>
          <p:cNvSpPr txBox="1">
            <a:spLocks/>
          </p:cNvSpPr>
          <p:nvPr/>
        </p:nvSpPr>
        <p:spPr>
          <a:xfrm>
            <a:off x="711575" y="1169788"/>
            <a:ext cx="4690500" cy="1185300"/>
          </a:xfrm>
          <a:prstGeom prst="rect">
            <a:avLst/>
          </a:prstGeom>
          <a:noFill/>
          <a:ln>
            <a:noFill/>
          </a:ln>
        </p:spPr>
        <p:txBody>
          <a:bodyPr spcFirstLastPara="1" wrap="square" lIns="91425" tIns="18287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vi-VN" sz="6000"/>
              <a:t>Thank!</a:t>
            </a:r>
          </a:p>
        </p:txBody>
      </p:sp>
      <p:pic>
        <p:nvPicPr>
          <p:cNvPr id="6" name="Google Shape;741;p51">
            <a:extLst>
              <a:ext uri="{FF2B5EF4-FFF2-40B4-BE49-F238E27FC236}">
                <a16:creationId xmlns:a16="http://schemas.microsoft.com/office/drawing/2014/main" id="{CB40965D-678D-8522-F899-41A2C9621E6E}"/>
              </a:ext>
            </a:extLst>
          </p:cNvPr>
          <p:cNvPicPr preferRelativeResize="0"/>
          <p:nvPr/>
        </p:nvPicPr>
        <p:blipFill>
          <a:blip r:embed="rId2">
            <a:alphaModFix/>
          </a:blip>
          <a:stretch>
            <a:fillRect/>
          </a:stretch>
        </p:blipFill>
        <p:spPr>
          <a:xfrm rot="726957">
            <a:off x="3005069" y="1935331"/>
            <a:ext cx="2628942" cy="4756253"/>
          </a:xfrm>
          <a:prstGeom prst="rect">
            <a:avLst/>
          </a:prstGeom>
          <a:noFill/>
          <a:ln>
            <a:noFill/>
          </a:ln>
        </p:spPr>
      </p:pic>
      <p:pic>
        <p:nvPicPr>
          <p:cNvPr id="7" name="Google Shape;742;p51">
            <a:extLst>
              <a:ext uri="{FF2B5EF4-FFF2-40B4-BE49-F238E27FC236}">
                <a16:creationId xmlns:a16="http://schemas.microsoft.com/office/drawing/2014/main" id="{33FCED83-4172-7241-9BD9-945BA974CE01}"/>
              </a:ext>
            </a:extLst>
          </p:cNvPr>
          <p:cNvPicPr preferRelativeResize="0"/>
          <p:nvPr/>
        </p:nvPicPr>
        <p:blipFill rotWithShape="1">
          <a:blip r:embed="rId3"/>
          <a:srcRect l="-54" r="-1912" b="2236"/>
          <a:stretch/>
        </p:blipFill>
        <p:spPr>
          <a:xfrm rot="730445">
            <a:off x="3579767" y="2653419"/>
            <a:ext cx="1634559" cy="2837862"/>
          </a:xfrm>
          <a:prstGeom prst="roundRect">
            <a:avLst>
              <a:gd name="adj" fmla="val 12408"/>
            </a:avLst>
          </a:prstGeom>
          <a:noFill/>
          <a:ln>
            <a:noFill/>
          </a:ln>
        </p:spPr>
      </p:pic>
      <p:pic>
        <p:nvPicPr>
          <p:cNvPr id="8" name="Google Shape;743;p51">
            <a:extLst>
              <a:ext uri="{FF2B5EF4-FFF2-40B4-BE49-F238E27FC236}">
                <a16:creationId xmlns:a16="http://schemas.microsoft.com/office/drawing/2014/main" id="{34787C35-FD68-B4EF-59BF-CE8BD60EFB38}"/>
              </a:ext>
            </a:extLst>
          </p:cNvPr>
          <p:cNvPicPr preferRelativeResize="0"/>
          <p:nvPr/>
        </p:nvPicPr>
        <p:blipFill rotWithShape="1">
          <a:blip r:embed="rId4">
            <a:alphaModFix/>
          </a:blip>
          <a:srcRect t="9629" b="80011"/>
          <a:stretch/>
        </p:blipFill>
        <p:spPr>
          <a:xfrm rot="726950">
            <a:off x="3356373" y="2430621"/>
            <a:ext cx="2628952" cy="492691"/>
          </a:xfrm>
          <a:prstGeom prst="rect">
            <a:avLst/>
          </a:prstGeom>
          <a:noFill/>
          <a:ln>
            <a:noFill/>
          </a:ln>
        </p:spPr>
      </p:pic>
      <p:sp>
        <p:nvSpPr>
          <p:cNvPr id="9" name="Google Shape;744;p51">
            <a:extLst>
              <a:ext uri="{FF2B5EF4-FFF2-40B4-BE49-F238E27FC236}">
                <a16:creationId xmlns:a16="http://schemas.microsoft.com/office/drawing/2014/main" id="{60AAC151-A8ED-8621-199C-F44FDAEB930D}"/>
              </a:ext>
            </a:extLst>
          </p:cNvPr>
          <p:cNvSpPr/>
          <p:nvPr/>
        </p:nvSpPr>
        <p:spPr>
          <a:xfrm rot="16200000">
            <a:off x="5607825" y="-1098550"/>
            <a:ext cx="1650900" cy="1884300"/>
          </a:xfrm>
          <a:prstGeom prst="pie">
            <a:avLst>
              <a:gd name="adj1" fmla="val 5346063"/>
              <a:gd name="adj2" fmla="val 1620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5;p51">
            <a:extLst>
              <a:ext uri="{FF2B5EF4-FFF2-40B4-BE49-F238E27FC236}">
                <a16:creationId xmlns:a16="http://schemas.microsoft.com/office/drawing/2014/main" id="{1BC5E995-CB2F-2A24-A052-B29C547F451D}"/>
              </a:ext>
            </a:extLst>
          </p:cNvPr>
          <p:cNvSpPr/>
          <p:nvPr/>
        </p:nvSpPr>
        <p:spPr>
          <a:xfrm rot="5400000">
            <a:off x="117300" y="4218500"/>
            <a:ext cx="1649700" cy="1884300"/>
          </a:xfrm>
          <a:prstGeom prst="pie">
            <a:avLst>
              <a:gd name="adj1" fmla="val 5346063"/>
              <a:gd name="adj2" fmla="val 1620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6;p51">
            <a:extLst>
              <a:ext uri="{FF2B5EF4-FFF2-40B4-BE49-F238E27FC236}">
                <a16:creationId xmlns:a16="http://schemas.microsoft.com/office/drawing/2014/main" id="{A1ECF374-2251-A6F1-DD33-59C329733CA8}"/>
              </a:ext>
            </a:extLst>
          </p:cNvPr>
          <p:cNvSpPr txBox="1">
            <a:spLocks/>
          </p:cNvSpPr>
          <p:nvPr/>
        </p:nvSpPr>
        <p:spPr>
          <a:xfrm>
            <a:off x="279150" y="4685558"/>
            <a:ext cx="1326000" cy="24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l" rtl="0">
              <a:lnSpc>
                <a:spcPct val="100000"/>
              </a:lnSpc>
              <a:spcBef>
                <a:spcPts val="1600"/>
              </a:spcBef>
              <a:spcAft>
                <a:spcPts val="160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9pPr>
          </a:lstStyle>
          <a:p>
            <a:pPr marL="0" indent="0" algn="ctr">
              <a:spcAft>
                <a:spcPts val="1600"/>
              </a:spcAft>
              <a:buFont typeface="Lexend Deca Light"/>
              <a:buNone/>
            </a:pPr>
            <a:endParaRPr lang="vi-VN" sz="400"/>
          </a:p>
        </p:txBody>
      </p:sp>
      <p:sp>
        <p:nvSpPr>
          <p:cNvPr id="12" name="Google Shape;747;p51">
            <a:extLst>
              <a:ext uri="{FF2B5EF4-FFF2-40B4-BE49-F238E27FC236}">
                <a16:creationId xmlns:a16="http://schemas.microsoft.com/office/drawing/2014/main" id="{59008E7F-024C-B5C4-413C-FB629967CA33}"/>
              </a:ext>
            </a:extLst>
          </p:cNvPr>
          <p:cNvSpPr/>
          <p:nvPr/>
        </p:nvSpPr>
        <p:spPr>
          <a:xfrm>
            <a:off x="7239677" y="4171530"/>
            <a:ext cx="283844" cy="283894"/>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748;p51">
            <a:extLst>
              <a:ext uri="{FF2B5EF4-FFF2-40B4-BE49-F238E27FC236}">
                <a16:creationId xmlns:a16="http://schemas.microsoft.com/office/drawing/2014/main" id="{0D4E6D6D-D8B9-12E0-18D4-E6E274EB16F1}"/>
              </a:ext>
            </a:extLst>
          </p:cNvPr>
          <p:cNvGrpSpPr/>
          <p:nvPr/>
        </p:nvGrpSpPr>
        <p:grpSpPr>
          <a:xfrm>
            <a:off x="7682467" y="4171487"/>
            <a:ext cx="283897" cy="283868"/>
            <a:chOff x="812101" y="2571761"/>
            <a:chExt cx="417066" cy="417024"/>
          </a:xfrm>
        </p:grpSpPr>
        <p:sp>
          <p:nvSpPr>
            <p:cNvPr id="14" name="Google Shape;749;p51">
              <a:extLst>
                <a:ext uri="{FF2B5EF4-FFF2-40B4-BE49-F238E27FC236}">
                  <a16:creationId xmlns:a16="http://schemas.microsoft.com/office/drawing/2014/main" id="{07662715-154E-4A42-FB33-E245363E8E9A}"/>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0;p51">
              <a:extLst>
                <a:ext uri="{FF2B5EF4-FFF2-40B4-BE49-F238E27FC236}">
                  <a16:creationId xmlns:a16="http://schemas.microsoft.com/office/drawing/2014/main" id="{49385354-F0FB-AECD-DA26-9B7C6465D2DF}"/>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1;p51">
              <a:extLst>
                <a:ext uri="{FF2B5EF4-FFF2-40B4-BE49-F238E27FC236}">
                  <a16:creationId xmlns:a16="http://schemas.microsoft.com/office/drawing/2014/main" id="{B05CBFF4-EEF8-2BF9-4C42-173B01550030}"/>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2;p51">
              <a:extLst>
                <a:ext uri="{FF2B5EF4-FFF2-40B4-BE49-F238E27FC236}">
                  <a16:creationId xmlns:a16="http://schemas.microsoft.com/office/drawing/2014/main" id="{2FC94A3A-0863-FFA3-D260-587912128DEB}"/>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753;p51">
            <a:extLst>
              <a:ext uri="{FF2B5EF4-FFF2-40B4-BE49-F238E27FC236}">
                <a16:creationId xmlns:a16="http://schemas.microsoft.com/office/drawing/2014/main" id="{8405B71D-98AE-DAC4-2E19-FA200403FF45}"/>
              </a:ext>
            </a:extLst>
          </p:cNvPr>
          <p:cNvSpPr/>
          <p:nvPr/>
        </p:nvSpPr>
        <p:spPr>
          <a:xfrm>
            <a:off x="8125302" y="4197136"/>
            <a:ext cx="285251" cy="23267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54;p51">
            <a:extLst>
              <a:ext uri="{FF2B5EF4-FFF2-40B4-BE49-F238E27FC236}">
                <a16:creationId xmlns:a16="http://schemas.microsoft.com/office/drawing/2014/main" id="{29A84E72-BADA-6319-4401-D2F982BBC1CA}"/>
              </a:ext>
            </a:extLst>
          </p:cNvPr>
          <p:cNvGrpSpPr/>
          <p:nvPr/>
        </p:nvGrpSpPr>
        <p:grpSpPr>
          <a:xfrm>
            <a:off x="8569455" y="4174281"/>
            <a:ext cx="278128" cy="278128"/>
            <a:chOff x="2038375" y="3798025"/>
            <a:chExt cx="841792" cy="841792"/>
          </a:xfrm>
        </p:grpSpPr>
        <p:sp>
          <p:nvSpPr>
            <p:cNvPr id="20" name="Google Shape;755;p51">
              <a:extLst>
                <a:ext uri="{FF2B5EF4-FFF2-40B4-BE49-F238E27FC236}">
                  <a16:creationId xmlns:a16="http://schemas.microsoft.com/office/drawing/2014/main" id="{485B7C67-766E-73D2-EA21-5F604DDBE7FF}"/>
                </a:ext>
              </a:extLst>
            </p:cNvPr>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6;p51">
              <a:extLst>
                <a:ext uri="{FF2B5EF4-FFF2-40B4-BE49-F238E27FC236}">
                  <a16:creationId xmlns:a16="http://schemas.microsoft.com/office/drawing/2014/main" id="{BB835D1A-48E9-79D6-707B-37C85800644B}"/>
                </a:ext>
              </a:extLst>
            </p:cNvPr>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27760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0"/>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1" i="0" u="none" strike="noStrike" kern="0" cap="none" spc="0" normalizeH="0" baseline="0" noProof="0">
              <a:ln>
                <a:noFill/>
              </a:ln>
              <a:solidFill>
                <a:srgbClr val="FBF9EA"/>
              </a:solidFill>
              <a:effectLst/>
              <a:uLnTx/>
              <a:uFillTx/>
              <a:latin typeface="Montserrat"/>
              <a:ea typeface="Montserrat"/>
              <a:cs typeface="Montserrat"/>
              <a:sym typeface="Montserrat"/>
            </a:endParaRPr>
          </a:p>
        </p:txBody>
      </p:sp>
      <p:sp>
        <p:nvSpPr>
          <p:cNvPr id="727" name="Google Shape;727;p50"/>
          <p:cNvSpPr txBox="1">
            <a:spLocks noGrp="1"/>
          </p:cNvSpPr>
          <p:nvPr>
            <p:ph type="title" idx="6"/>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Nhóm 8</a:t>
            </a:r>
            <a:endParaRPr>
              <a:solidFill>
                <a:schemeClr val="lt1"/>
              </a:solidFill>
            </a:endParaRPr>
          </a:p>
        </p:txBody>
      </p:sp>
      <p:grpSp>
        <p:nvGrpSpPr>
          <p:cNvPr id="18" name="Group 17">
            <a:extLst>
              <a:ext uri="{FF2B5EF4-FFF2-40B4-BE49-F238E27FC236}">
                <a16:creationId xmlns:a16="http://schemas.microsoft.com/office/drawing/2014/main" id="{4C11606C-1EEA-2A05-1430-8C41E258C9BC}"/>
              </a:ext>
            </a:extLst>
          </p:cNvPr>
          <p:cNvGrpSpPr/>
          <p:nvPr/>
        </p:nvGrpSpPr>
        <p:grpSpPr>
          <a:xfrm>
            <a:off x="1412275" y="1523986"/>
            <a:ext cx="4068824" cy="2914296"/>
            <a:chOff x="529472" y="1599735"/>
            <a:chExt cx="3080465" cy="2116170"/>
          </a:xfrm>
        </p:grpSpPr>
        <p:grpSp>
          <p:nvGrpSpPr>
            <p:cNvPr id="15" name="Group 14">
              <a:extLst>
                <a:ext uri="{FF2B5EF4-FFF2-40B4-BE49-F238E27FC236}">
                  <a16:creationId xmlns:a16="http://schemas.microsoft.com/office/drawing/2014/main" id="{D710A590-CA7B-E240-3D35-01B4907983DF}"/>
                </a:ext>
              </a:extLst>
            </p:cNvPr>
            <p:cNvGrpSpPr/>
            <p:nvPr/>
          </p:nvGrpSpPr>
          <p:grpSpPr>
            <a:xfrm>
              <a:off x="619472" y="1599735"/>
              <a:ext cx="2990465" cy="1892683"/>
              <a:chOff x="719998" y="2013392"/>
              <a:chExt cx="2990465" cy="1892683"/>
            </a:xfrm>
          </p:grpSpPr>
          <p:sp>
            <p:nvSpPr>
              <p:cNvPr id="723" name="Google Shape;723;p50"/>
              <p:cNvSpPr/>
              <p:nvPr/>
            </p:nvSpPr>
            <p:spPr>
              <a:xfrm>
                <a:off x="719998" y="3438075"/>
                <a:ext cx="1362762" cy="468000"/>
              </a:xfrm>
              <a:prstGeom prst="roundRect">
                <a:avLst>
                  <a:gd name="adj" fmla="val 25128"/>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cs typeface="Arial"/>
                    <a:sym typeface="Arial"/>
                  </a:rPr>
                  <a:t>Lê Văn Cường</a:t>
                </a: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nvGrpSpPr>
              <p:cNvPr id="12" name="Group 11">
                <a:extLst>
                  <a:ext uri="{FF2B5EF4-FFF2-40B4-BE49-F238E27FC236}">
                    <a16:creationId xmlns:a16="http://schemas.microsoft.com/office/drawing/2014/main" id="{D73AEC99-58D2-A137-583A-080ADE856081}"/>
                  </a:ext>
                </a:extLst>
              </p:cNvPr>
              <p:cNvGrpSpPr/>
              <p:nvPr/>
            </p:nvGrpSpPr>
            <p:grpSpPr>
              <a:xfrm>
                <a:off x="720000" y="2013392"/>
                <a:ext cx="2990463" cy="1307042"/>
                <a:chOff x="547588" y="1334820"/>
                <a:chExt cx="2990463" cy="1307042"/>
              </a:xfrm>
            </p:grpSpPr>
            <p:pic>
              <p:nvPicPr>
                <p:cNvPr id="731" name="Google Shape;731;p50"/>
                <p:cNvPicPr preferRelativeResize="0"/>
                <p:nvPr/>
              </p:nvPicPr>
              <p:blipFill rotWithShape="1">
                <a:blip r:embed="rId3"/>
                <a:srcRect/>
                <a:stretch/>
              </p:blipFill>
              <p:spPr>
                <a:xfrm>
                  <a:off x="547588" y="1334821"/>
                  <a:ext cx="1362762" cy="1307041"/>
                </a:xfrm>
                <a:prstGeom prst="roundRect">
                  <a:avLst>
                    <a:gd name="adj" fmla="val 16336"/>
                  </a:avLst>
                </a:prstGeom>
                <a:noFill/>
                <a:ln>
                  <a:noFill/>
                </a:ln>
              </p:spPr>
            </p:pic>
            <p:pic>
              <p:nvPicPr>
                <p:cNvPr id="27" name="Google Shape;731;p50">
                  <a:extLst>
                    <a:ext uri="{FF2B5EF4-FFF2-40B4-BE49-F238E27FC236}">
                      <a16:creationId xmlns:a16="http://schemas.microsoft.com/office/drawing/2014/main" id="{94BE38C8-BA7A-B641-E297-F49F5F1D1DE6}"/>
                    </a:ext>
                  </a:extLst>
                </p:cNvPr>
                <p:cNvPicPr preferRelativeResize="0"/>
                <p:nvPr/>
              </p:nvPicPr>
              <p:blipFill rotWithShape="1">
                <a:blip r:embed="rId4"/>
                <a:srcRect/>
                <a:stretch/>
              </p:blipFill>
              <p:spPr>
                <a:xfrm>
                  <a:off x="2175289" y="1334820"/>
                  <a:ext cx="1362762" cy="1307041"/>
                </a:xfrm>
                <a:prstGeom prst="roundRect">
                  <a:avLst>
                    <a:gd name="adj" fmla="val 16336"/>
                  </a:avLst>
                </a:prstGeom>
                <a:noFill/>
                <a:ln>
                  <a:noFill/>
                </a:ln>
              </p:spPr>
            </p:pic>
          </p:grpSp>
          <p:sp>
            <p:nvSpPr>
              <p:cNvPr id="37" name="Google Shape;723;p50">
                <a:extLst>
                  <a:ext uri="{FF2B5EF4-FFF2-40B4-BE49-F238E27FC236}">
                    <a16:creationId xmlns:a16="http://schemas.microsoft.com/office/drawing/2014/main" id="{7D52E2A1-3DD8-CD6C-094B-9AD3F66F8FB4}"/>
                  </a:ext>
                </a:extLst>
              </p:cNvPr>
              <p:cNvSpPr/>
              <p:nvPr/>
            </p:nvSpPr>
            <p:spPr>
              <a:xfrm>
                <a:off x="2347701" y="3438075"/>
                <a:ext cx="1362762" cy="468000"/>
              </a:xfrm>
              <a:prstGeom prst="roundRect">
                <a:avLst>
                  <a:gd name="adj" fmla="val 25128"/>
                </a:avLst>
              </a:prstGeom>
              <a:solidFill>
                <a:schemeClr val="dk1"/>
              </a:solidFill>
              <a:ln>
                <a:noFill/>
              </a:ln>
            </p:spPr>
            <p:txBody>
              <a:bodyPr spcFirstLastPara="1" wrap="square" lIns="91425" tIns="91425" rIns="91425" bIns="91425" anchor="ctr" anchorCtr="0">
                <a:noAutofit/>
              </a:bodyPr>
              <a:lstStyle/>
              <a:p>
                <a:pPr algn="ctr"/>
                <a:r>
                  <a:rPr lang="en-US">
                    <a:solidFill>
                      <a:schemeClr val="bg1"/>
                    </a:solidFill>
                  </a:rPr>
                  <a:t>Lê Ngọc Phát</a:t>
                </a:r>
              </a:p>
            </p:txBody>
          </p:sp>
        </p:grpSp>
        <p:sp>
          <p:nvSpPr>
            <p:cNvPr id="16" name="TextBox 15">
              <a:extLst>
                <a:ext uri="{FF2B5EF4-FFF2-40B4-BE49-F238E27FC236}">
                  <a16:creationId xmlns:a16="http://schemas.microsoft.com/office/drawing/2014/main" id="{6EAD837D-8FED-B0BD-2513-01E0AE551284}"/>
                </a:ext>
              </a:extLst>
            </p:cNvPr>
            <p:cNvSpPr txBox="1"/>
            <p:nvPr/>
          </p:nvSpPr>
          <p:spPr>
            <a:xfrm>
              <a:off x="529472" y="3492418"/>
              <a:ext cx="1452761" cy="223487"/>
            </a:xfrm>
            <a:prstGeom prst="rect">
              <a:avLst/>
            </a:prstGeom>
            <a:noFill/>
          </p:spPr>
          <p:txBody>
            <a:bodyPr wrap="square" rtlCol="0">
              <a:spAutoFit/>
            </a:bodyPr>
            <a:lstStyle/>
            <a:p>
              <a:pPr algn="ctr"/>
              <a:r>
                <a:rPr lang="en-US"/>
                <a:t>19110332</a:t>
              </a:r>
              <a:endParaRPr lang="vi-VN"/>
            </a:p>
          </p:txBody>
        </p:sp>
        <p:sp>
          <p:nvSpPr>
            <p:cNvPr id="44" name="TextBox 43">
              <a:extLst>
                <a:ext uri="{FF2B5EF4-FFF2-40B4-BE49-F238E27FC236}">
                  <a16:creationId xmlns:a16="http://schemas.microsoft.com/office/drawing/2014/main" id="{7B405A32-719B-A384-13A6-9854421E80F9}"/>
                </a:ext>
              </a:extLst>
            </p:cNvPr>
            <p:cNvSpPr txBox="1"/>
            <p:nvPr/>
          </p:nvSpPr>
          <p:spPr>
            <a:xfrm>
              <a:off x="2291667" y="3492418"/>
              <a:ext cx="1260000" cy="223487"/>
            </a:xfrm>
            <a:prstGeom prst="rect">
              <a:avLst/>
            </a:prstGeom>
            <a:noFill/>
          </p:spPr>
          <p:txBody>
            <a:bodyPr wrap="square" rtlCol="0">
              <a:spAutoFit/>
            </a:bodyPr>
            <a:lstStyle/>
            <a:p>
              <a:pPr algn="ctr"/>
              <a:r>
                <a:rPr lang="en-US"/>
                <a:t>19110432</a:t>
              </a:r>
              <a:endParaRPr lang="vi-VN"/>
            </a:p>
          </p:txBody>
        </p:sp>
      </p:grpSp>
      <p:pic>
        <p:nvPicPr>
          <p:cNvPr id="5" name="Google Shape;731;p50">
            <a:extLst>
              <a:ext uri="{FF2B5EF4-FFF2-40B4-BE49-F238E27FC236}">
                <a16:creationId xmlns:a16="http://schemas.microsoft.com/office/drawing/2014/main" id="{B3FFE458-93B5-E63A-72BE-62598D13033F}"/>
              </a:ext>
            </a:extLst>
          </p:cNvPr>
          <p:cNvPicPr preferRelativeResize="0"/>
          <p:nvPr/>
        </p:nvPicPr>
        <p:blipFill rotWithShape="1">
          <a:blip r:embed="rId4"/>
          <a:srcRect/>
          <a:stretch/>
        </p:blipFill>
        <p:spPr>
          <a:xfrm>
            <a:off x="5889813" y="1523986"/>
            <a:ext cx="1800001" cy="1799999"/>
          </a:xfrm>
          <a:prstGeom prst="roundRect">
            <a:avLst>
              <a:gd name="adj" fmla="val 16336"/>
            </a:avLst>
          </a:prstGeom>
          <a:noFill/>
          <a:ln>
            <a:noFill/>
          </a:ln>
        </p:spPr>
      </p:pic>
      <p:sp>
        <p:nvSpPr>
          <p:cNvPr id="6" name="Google Shape;723;p50">
            <a:extLst>
              <a:ext uri="{FF2B5EF4-FFF2-40B4-BE49-F238E27FC236}">
                <a16:creationId xmlns:a16="http://schemas.microsoft.com/office/drawing/2014/main" id="{1579F686-091D-EAAE-63BA-082673CF2599}"/>
              </a:ext>
            </a:extLst>
          </p:cNvPr>
          <p:cNvSpPr/>
          <p:nvPr/>
        </p:nvSpPr>
        <p:spPr>
          <a:xfrm>
            <a:off x="5889813" y="3485996"/>
            <a:ext cx="1800001" cy="644509"/>
          </a:xfrm>
          <a:prstGeom prst="roundRect">
            <a:avLst>
              <a:gd name="adj" fmla="val 25128"/>
            </a:avLst>
          </a:prstGeom>
          <a:solidFill>
            <a:schemeClr val="dk1"/>
          </a:solidFill>
          <a:ln>
            <a:noFill/>
          </a:ln>
        </p:spPr>
        <p:txBody>
          <a:bodyPr spcFirstLastPara="1" wrap="square" lIns="91425" tIns="91425" rIns="91425" bIns="91425" anchor="ctr" anchorCtr="0">
            <a:noAutofit/>
          </a:bodyPr>
          <a:lstStyle/>
          <a:p>
            <a:pPr algn="ctr"/>
            <a:r>
              <a:rPr lang="en-US">
                <a:solidFill>
                  <a:schemeClr val="bg1"/>
                </a:solidFill>
              </a:rPr>
              <a:t>Trần Mạnh Thắng</a:t>
            </a:r>
          </a:p>
        </p:txBody>
      </p:sp>
      <p:sp>
        <p:nvSpPr>
          <p:cNvPr id="7" name="TextBox 6">
            <a:extLst>
              <a:ext uri="{FF2B5EF4-FFF2-40B4-BE49-F238E27FC236}">
                <a16:creationId xmlns:a16="http://schemas.microsoft.com/office/drawing/2014/main" id="{67BCBD60-D671-2DD1-D1D0-9B87448357D6}"/>
              </a:ext>
            </a:extLst>
          </p:cNvPr>
          <p:cNvSpPr txBox="1"/>
          <p:nvPr/>
        </p:nvSpPr>
        <p:spPr>
          <a:xfrm>
            <a:off x="5948581" y="4130505"/>
            <a:ext cx="1664268" cy="307777"/>
          </a:xfrm>
          <a:prstGeom prst="rect">
            <a:avLst/>
          </a:prstGeom>
          <a:noFill/>
        </p:spPr>
        <p:txBody>
          <a:bodyPr wrap="square" rtlCol="0">
            <a:spAutoFit/>
          </a:bodyPr>
          <a:lstStyle/>
          <a:p>
            <a:pPr algn="ctr"/>
            <a:r>
              <a:rPr lang="en-US"/>
              <a:t>19110464</a:t>
            </a:r>
            <a:endParaRPr lang="vi-VN"/>
          </a:p>
        </p:txBody>
      </p:sp>
    </p:spTree>
    <p:extLst>
      <p:ext uri="{BB962C8B-B14F-4D97-AF65-F5344CB8AC3E}">
        <p14:creationId xmlns:p14="http://schemas.microsoft.com/office/powerpoint/2010/main" val="33313437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42"/>
        <p:cNvGrpSpPr/>
        <p:nvPr/>
      </p:nvGrpSpPr>
      <p:grpSpPr>
        <a:xfrm>
          <a:off x="0" y="0"/>
          <a:ext cx="0" cy="0"/>
          <a:chOff x="0" y="0"/>
          <a:chExt cx="0" cy="0"/>
        </a:xfrm>
      </p:grpSpPr>
      <p:sp>
        <p:nvSpPr>
          <p:cNvPr id="343" name="Google Shape;343;p30"/>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45" name="Google Shape;345;p30"/>
          <p:cNvSpPr/>
          <p:nvPr/>
        </p:nvSpPr>
        <p:spPr>
          <a:xfrm>
            <a:off x="4732300" y="2644332"/>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 name="Google Shape;346;p30"/>
          <p:cNvSpPr/>
          <p:nvPr/>
        </p:nvSpPr>
        <p:spPr>
          <a:xfrm>
            <a:off x="472600" y="2644332"/>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 name="Google Shape;348;p30"/>
          <p:cNvSpPr/>
          <p:nvPr/>
        </p:nvSpPr>
        <p:spPr>
          <a:xfrm>
            <a:off x="4732300" y="1454607"/>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 name="Google Shape;349;p30"/>
          <p:cNvSpPr/>
          <p:nvPr/>
        </p:nvSpPr>
        <p:spPr>
          <a:xfrm>
            <a:off x="472600" y="1454607"/>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 name="Google Shape;350;p30"/>
          <p:cNvSpPr txBox="1">
            <a:spLocks noGrp="1"/>
          </p:cNvSpPr>
          <p:nvPr>
            <p:ph type="title"/>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Nội dung</a:t>
            </a:r>
            <a:endParaRPr>
              <a:solidFill>
                <a:schemeClr val="lt1"/>
              </a:solidFill>
            </a:endParaRPr>
          </a:p>
        </p:txBody>
      </p:sp>
      <p:sp>
        <p:nvSpPr>
          <p:cNvPr id="351" name="Google Shape;351;p30"/>
          <p:cNvSpPr txBox="1">
            <a:spLocks noGrp="1"/>
          </p:cNvSpPr>
          <p:nvPr>
            <p:ph type="title" idx="2"/>
          </p:nvPr>
        </p:nvSpPr>
        <p:spPr>
          <a:xfrm>
            <a:off x="1413850" y="1794133"/>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Giới thiệu</a:t>
            </a:r>
            <a:endParaRPr>
              <a:solidFill>
                <a:schemeClr val="lt1"/>
              </a:solidFill>
            </a:endParaRPr>
          </a:p>
        </p:txBody>
      </p:sp>
      <p:sp>
        <p:nvSpPr>
          <p:cNvPr id="352" name="Google Shape;352;p30"/>
          <p:cNvSpPr txBox="1">
            <a:spLocks noGrp="1"/>
          </p:cNvSpPr>
          <p:nvPr>
            <p:ph type="title" idx="3"/>
          </p:nvPr>
        </p:nvSpPr>
        <p:spPr>
          <a:xfrm>
            <a:off x="618363" y="1573483"/>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354" name="Google Shape;354;p30"/>
          <p:cNvSpPr txBox="1">
            <a:spLocks noGrp="1"/>
          </p:cNvSpPr>
          <p:nvPr>
            <p:ph type="title" idx="4"/>
          </p:nvPr>
        </p:nvSpPr>
        <p:spPr>
          <a:xfrm>
            <a:off x="1413850" y="2997132"/>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Kết quả</a:t>
            </a:r>
            <a:endParaRPr>
              <a:solidFill>
                <a:schemeClr val="lt1"/>
              </a:solidFill>
            </a:endParaRPr>
          </a:p>
        </p:txBody>
      </p:sp>
      <p:sp>
        <p:nvSpPr>
          <p:cNvPr id="355" name="Google Shape;355;p30"/>
          <p:cNvSpPr txBox="1">
            <a:spLocks noGrp="1"/>
          </p:cNvSpPr>
          <p:nvPr>
            <p:ph type="title" idx="5"/>
          </p:nvPr>
        </p:nvSpPr>
        <p:spPr>
          <a:xfrm>
            <a:off x="618363" y="2763208"/>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358" name="Google Shape;358;p30"/>
          <p:cNvSpPr txBox="1">
            <a:spLocks noGrp="1"/>
          </p:cNvSpPr>
          <p:nvPr>
            <p:ph type="title" idx="8"/>
          </p:nvPr>
        </p:nvSpPr>
        <p:spPr>
          <a:xfrm>
            <a:off x="5753763" y="1807407"/>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Thiết kế</a:t>
            </a:r>
            <a:endParaRPr>
              <a:solidFill>
                <a:schemeClr val="lt1"/>
              </a:solidFill>
            </a:endParaRPr>
          </a:p>
        </p:txBody>
      </p:sp>
      <p:sp>
        <p:nvSpPr>
          <p:cNvPr id="359" name="Google Shape;359;p30"/>
          <p:cNvSpPr txBox="1">
            <a:spLocks noGrp="1"/>
          </p:cNvSpPr>
          <p:nvPr>
            <p:ph type="title" idx="9"/>
          </p:nvPr>
        </p:nvSpPr>
        <p:spPr>
          <a:xfrm>
            <a:off x="4878063" y="1573483"/>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360" name="Google Shape;360;p30"/>
          <p:cNvSpPr txBox="1">
            <a:spLocks noGrp="1"/>
          </p:cNvSpPr>
          <p:nvPr>
            <p:ph type="title" idx="13"/>
          </p:nvPr>
        </p:nvSpPr>
        <p:spPr>
          <a:xfrm>
            <a:off x="5753763" y="2983858"/>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Hướng phát triển</a:t>
            </a:r>
            <a:endParaRPr>
              <a:solidFill>
                <a:schemeClr val="lt1"/>
              </a:solidFill>
            </a:endParaRPr>
          </a:p>
        </p:txBody>
      </p:sp>
      <p:sp>
        <p:nvSpPr>
          <p:cNvPr id="361" name="Google Shape;361;p30"/>
          <p:cNvSpPr txBox="1">
            <a:spLocks noGrp="1"/>
          </p:cNvSpPr>
          <p:nvPr>
            <p:ph type="title" idx="14"/>
          </p:nvPr>
        </p:nvSpPr>
        <p:spPr>
          <a:xfrm>
            <a:off x="4878063" y="2763208"/>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Giới thiệu</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1334" r="-18" b="-12070"/>
          <a:stretch/>
        </p:blipFill>
        <p:spPr>
          <a:xfrm rot="784785">
            <a:off x="6786999" y="2797875"/>
            <a:ext cx="1619410" cy="3502829"/>
          </a:xfrm>
          <a:prstGeom prst="roundRect">
            <a:avLst>
              <a:gd name="adj" fmla="val 11793"/>
            </a:avLst>
          </a:prstGeom>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726875" y="1144900"/>
            <a:ext cx="4637700" cy="1467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32"/>
          <p:cNvSpPr txBox="1">
            <a:spLocks noGrp="1"/>
          </p:cNvSpPr>
          <p:nvPr>
            <p:ph type="title"/>
          </p:nvPr>
        </p:nvSpPr>
        <p:spPr>
          <a:xfrm>
            <a:off x="1033325" y="1247725"/>
            <a:ext cx="3114300" cy="126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Giới thiệu về hệ thống</a:t>
            </a:r>
            <a:endParaRPr>
              <a:solidFill>
                <a:schemeClr val="lt1"/>
              </a:solidFill>
            </a:endParaRPr>
          </a:p>
        </p:txBody>
      </p:sp>
      <p:sp>
        <p:nvSpPr>
          <p:cNvPr id="388" name="Google Shape;388;p32"/>
          <p:cNvSpPr txBox="1">
            <a:spLocks noGrp="1"/>
          </p:cNvSpPr>
          <p:nvPr>
            <p:ph type="subTitle" idx="1"/>
          </p:nvPr>
        </p:nvSpPr>
        <p:spPr>
          <a:xfrm>
            <a:off x="726875" y="2715325"/>
            <a:ext cx="5404800" cy="1621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Ngày nay, việc ứng dụng Công nghệ thông tin vào cuộc sống đang mang lại những hiệu quả vô cùng thiết thực. Việc ghi chú trong lúc học tập và công việc trên các thiết bị di động đang trở nên phổ biến hơn bao giờ hết.</a:t>
            </a:r>
          </a:p>
        </p:txBody>
      </p:sp>
      <p:pic>
        <p:nvPicPr>
          <p:cNvPr id="389" name="Google Shape;389;p32"/>
          <p:cNvPicPr preferRelativeResize="0"/>
          <p:nvPr/>
        </p:nvPicPr>
        <p:blipFill>
          <a:blip r:embed="rId3">
            <a:alphaModFix/>
          </a:blip>
          <a:stretch>
            <a:fillRect/>
          </a:stretch>
        </p:blipFill>
        <p:spPr>
          <a:xfrm>
            <a:off x="5826880" y="346025"/>
            <a:ext cx="2628940" cy="4756250"/>
          </a:xfrm>
          <a:prstGeom prst="rect">
            <a:avLst/>
          </a:prstGeom>
          <a:noFill/>
          <a:ln>
            <a:noFill/>
          </a:ln>
        </p:spPr>
      </p:pic>
      <p:pic>
        <p:nvPicPr>
          <p:cNvPr id="390" name="Google Shape;390;p32"/>
          <p:cNvPicPr preferRelativeResize="0"/>
          <p:nvPr/>
        </p:nvPicPr>
        <p:blipFill rotWithShape="1">
          <a:blip r:embed="rId4"/>
          <a:srcRect l="669" r="-2829" b="-676"/>
          <a:stretch/>
        </p:blipFill>
        <p:spPr>
          <a:xfrm rot="3785">
            <a:off x="6349107" y="1053286"/>
            <a:ext cx="1634701" cy="3532525"/>
          </a:xfrm>
          <a:prstGeom prst="roundRect">
            <a:avLst>
              <a:gd name="adj" fmla="val 12408"/>
            </a:avLst>
          </a:prstGeom>
          <a:noFill/>
          <a:ln>
            <a:noFill/>
          </a:ln>
        </p:spPr>
      </p:pic>
      <p:pic>
        <p:nvPicPr>
          <p:cNvPr id="391" name="Google Shape;391;p32"/>
          <p:cNvPicPr preferRelativeResize="0"/>
          <p:nvPr/>
        </p:nvPicPr>
        <p:blipFill rotWithShape="1">
          <a:blip r:embed="rId5">
            <a:alphaModFix/>
          </a:blip>
          <a:srcRect t="9629" b="80011"/>
          <a:stretch/>
        </p:blipFill>
        <p:spPr>
          <a:xfrm>
            <a:off x="5826875" y="804034"/>
            <a:ext cx="2628951" cy="4926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458" name="Google Shape;458;p37"/>
          <p:cNvSpPr/>
          <p:nvPr/>
        </p:nvSpPr>
        <p:spPr>
          <a:xfrm>
            <a:off x="472600" y="1691950"/>
            <a:ext cx="4362900" cy="1839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37"/>
          <p:cNvSpPr txBox="1">
            <a:spLocks noGrp="1"/>
          </p:cNvSpPr>
          <p:nvPr>
            <p:ph type="title"/>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Chức năng</a:t>
            </a:r>
            <a:endParaRPr>
              <a:solidFill>
                <a:schemeClr val="lt1"/>
              </a:solidFill>
            </a:endParaRPr>
          </a:p>
        </p:txBody>
      </p:sp>
      <p:sp>
        <p:nvSpPr>
          <p:cNvPr id="460" name="Google Shape;460;p37"/>
          <p:cNvSpPr txBox="1">
            <a:spLocks noGrp="1"/>
          </p:cNvSpPr>
          <p:nvPr>
            <p:ph type="subTitle" idx="1"/>
          </p:nvPr>
        </p:nvSpPr>
        <p:spPr>
          <a:xfrm>
            <a:off x="720000" y="1691950"/>
            <a:ext cx="4115494" cy="1839599"/>
          </a:xfrm>
          <a:prstGeom prst="rect">
            <a:avLst/>
          </a:prstGeom>
        </p:spPr>
        <p:txBody>
          <a:bodyPr spcFirstLastPara="1" wrap="square" lIns="0" tIns="0" rIns="0" bIns="0" anchor="ctr" anchorCtr="0">
            <a:noAutofit/>
          </a:bodyPr>
          <a:lstStyle/>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Thêm ghi chú</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Sửa ghi chú</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Xóa ghi chú</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Ghim ghi chú</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Tìm kiếm</a:t>
            </a:r>
          </a:p>
        </p:txBody>
      </p:sp>
      <p:pic>
        <p:nvPicPr>
          <p:cNvPr id="461" name="Google Shape;461;p37"/>
          <p:cNvPicPr preferRelativeResize="0"/>
          <p:nvPr/>
        </p:nvPicPr>
        <p:blipFill>
          <a:blip r:embed="rId3">
            <a:alphaModFix/>
          </a:blip>
          <a:stretch>
            <a:fillRect/>
          </a:stretch>
        </p:blipFill>
        <p:spPr>
          <a:xfrm>
            <a:off x="5307642" y="346025"/>
            <a:ext cx="2880000" cy="4756250"/>
          </a:xfrm>
          <a:prstGeom prst="rect">
            <a:avLst/>
          </a:prstGeom>
          <a:noFill/>
          <a:ln>
            <a:noFill/>
          </a:ln>
        </p:spPr>
      </p:pic>
      <p:pic>
        <p:nvPicPr>
          <p:cNvPr id="462" name="Google Shape;462;p37"/>
          <p:cNvPicPr preferRelativeResize="0"/>
          <p:nvPr/>
        </p:nvPicPr>
        <p:blipFill>
          <a:blip r:embed="rId4"/>
          <a:srcRect l="1169" r="1169"/>
          <a:stretch/>
        </p:blipFill>
        <p:spPr>
          <a:xfrm rot="3785">
            <a:off x="5829882" y="1053408"/>
            <a:ext cx="1855424" cy="3508804"/>
          </a:xfrm>
          <a:prstGeom prst="roundRect">
            <a:avLst>
              <a:gd name="adj" fmla="val 12408"/>
            </a:avLst>
          </a:prstGeom>
          <a:noFill/>
          <a:ln>
            <a:noFill/>
          </a:ln>
        </p:spPr>
      </p:pic>
      <p:pic>
        <p:nvPicPr>
          <p:cNvPr id="463" name="Google Shape;463;p37"/>
          <p:cNvPicPr preferRelativeResize="0"/>
          <p:nvPr/>
        </p:nvPicPr>
        <p:blipFill rotWithShape="1">
          <a:blip r:embed="rId5">
            <a:alphaModFix/>
          </a:blip>
          <a:srcRect t="9629" b="80011"/>
          <a:stretch/>
        </p:blipFill>
        <p:spPr>
          <a:xfrm>
            <a:off x="5307637" y="804034"/>
            <a:ext cx="2628951" cy="4926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97" name="Google Shape;397;p33"/>
          <p:cNvSpPr/>
          <p:nvPr/>
        </p:nvSpPr>
        <p:spPr>
          <a:xfrm>
            <a:off x="3262650" y="1608025"/>
            <a:ext cx="2618700" cy="27045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8" name="Google Shape;398;p33"/>
          <p:cNvSpPr/>
          <p:nvPr/>
        </p:nvSpPr>
        <p:spPr>
          <a:xfrm>
            <a:off x="6070900" y="1608025"/>
            <a:ext cx="2618700" cy="27045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 name="Google Shape;399;p33"/>
          <p:cNvSpPr/>
          <p:nvPr/>
        </p:nvSpPr>
        <p:spPr>
          <a:xfrm>
            <a:off x="472600" y="1608025"/>
            <a:ext cx="2618700" cy="27045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 name="Google Shape;400;p33"/>
          <p:cNvSpPr txBox="1">
            <a:spLocks noGrp="1"/>
          </p:cNvSpPr>
          <p:nvPr>
            <p:ph type="title" idx="6"/>
          </p:nvPr>
        </p:nvSpPr>
        <p:spPr>
          <a:xfrm>
            <a:off x="719224" y="525250"/>
            <a:ext cx="7952175"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Công cụ và môi trường phát triển dự án</a:t>
            </a:r>
            <a:endParaRPr>
              <a:solidFill>
                <a:schemeClr val="lt1"/>
              </a:solidFill>
            </a:endParaRPr>
          </a:p>
        </p:txBody>
      </p:sp>
      <p:sp>
        <p:nvSpPr>
          <p:cNvPr id="401" name="Google Shape;401;p33"/>
          <p:cNvSpPr txBox="1">
            <a:spLocks noGrp="1"/>
          </p:cNvSpPr>
          <p:nvPr>
            <p:ph type="title"/>
          </p:nvPr>
        </p:nvSpPr>
        <p:spPr>
          <a:xfrm>
            <a:off x="1266429" y="2060772"/>
            <a:ext cx="16785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vi-VN"/>
              <a:t>Công nghệ được sử dụng </a:t>
            </a:r>
            <a:endParaRPr/>
          </a:p>
        </p:txBody>
      </p:sp>
      <p:sp>
        <p:nvSpPr>
          <p:cNvPr id="403" name="Google Shape;403;p33"/>
          <p:cNvSpPr txBox="1">
            <a:spLocks noGrp="1"/>
          </p:cNvSpPr>
          <p:nvPr>
            <p:ph type="title" idx="2"/>
          </p:nvPr>
        </p:nvSpPr>
        <p:spPr>
          <a:xfrm>
            <a:off x="4033087" y="2039820"/>
            <a:ext cx="16785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Phần mềm hỗ trợ</a:t>
            </a:r>
            <a:endParaRPr/>
          </a:p>
        </p:txBody>
      </p:sp>
      <p:sp>
        <p:nvSpPr>
          <p:cNvPr id="405" name="Google Shape;405;p33"/>
          <p:cNvSpPr txBox="1">
            <a:spLocks noGrp="1"/>
          </p:cNvSpPr>
          <p:nvPr>
            <p:ph type="title" idx="4"/>
          </p:nvPr>
        </p:nvSpPr>
        <p:spPr>
          <a:xfrm>
            <a:off x="6814172" y="2039820"/>
            <a:ext cx="17382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Công cụ test</a:t>
            </a:r>
            <a:endParaRPr/>
          </a:p>
        </p:txBody>
      </p:sp>
      <p:grpSp>
        <p:nvGrpSpPr>
          <p:cNvPr id="407" name="Google Shape;407;p33"/>
          <p:cNvGrpSpPr/>
          <p:nvPr/>
        </p:nvGrpSpPr>
        <p:grpSpPr>
          <a:xfrm>
            <a:off x="6294302" y="2022908"/>
            <a:ext cx="330320" cy="375994"/>
            <a:chOff x="4811327" y="2643470"/>
            <a:chExt cx="330320" cy="375994"/>
          </a:xfrm>
        </p:grpSpPr>
        <p:sp>
          <p:nvSpPr>
            <p:cNvPr id="408" name="Google Shape;408;p33"/>
            <p:cNvSpPr/>
            <p:nvPr/>
          </p:nvSpPr>
          <p:spPr>
            <a:xfrm>
              <a:off x="4931965" y="2776028"/>
              <a:ext cx="88156" cy="88156"/>
            </a:xfrm>
            <a:custGeom>
              <a:avLst/>
              <a:gdLst/>
              <a:ahLst/>
              <a:cxnLst/>
              <a:rect l="l" t="t" r="r" b="b"/>
              <a:pathLst>
                <a:path w="54417" h="54417" extrusionOk="0">
                  <a:moveTo>
                    <a:pt x="27220" y="13598"/>
                  </a:moveTo>
                  <a:cubicBezTo>
                    <a:pt x="34722" y="13598"/>
                    <a:pt x="40818" y="19695"/>
                    <a:pt x="40818" y="27196"/>
                  </a:cubicBezTo>
                  <a:cubicBezTo>
                    <a:pt x="40818" y="34698"/>
                    <a:pt x="34722" y="40818"/>
                    <a:pt x="27220" y="40818"/>
                  </a:cubicBezTo>
                  <a:cubicBezTo>
                    <a:pt x="19719" y="40818"/>
                    <a:pt x="13599" y="34698"/>
                    <a:pt x="13599" y="27196"/>
                  </a:cubicBezTo>
                  <a:cubicBezTo>
                    <a:pt x="13599" y="19695"/>
                    <a:pt x="19719" y="13598"/>
                    <a:pt x="27220" y="13598"/>
                  </a:cubicBezTo>
                  <a:close/>
                  <a:moveTo>
                    <a:pt x="27220" y="0"/>
                  </a:moveTo>
                  <a:cubicBezTo>
                    <a:pt x="12217" y="0"/>
                    <a:pt x="0" y="12193"/>
                    <a:pt x="0" y="27196"/>
                  </a:cubicBezTo>
                  <a:cubicBezTo>
                    <a:pt x="0" y="42199"/>
                    <a:pt x="12217" y="54416"/>
                    <a:pt x="27220" y="54416"/>
                  </a:cubicBezTo>
                  <a:cubicBezTo>
                    <a:pt x="42200" y="54416"/>
                    <a:pt x="54417" y="42199"/>
                    <a:pt x="54417" y="27196"/>
                  </a:cubicBezTo>
                  <a:cubicBezTo>
                    <a:pt x="54417" y="12193"/>
                    <a:pt x="42200" y="0"/>
                    <a:pt x="27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33"/>
            <p:cNvSpPr/>
            <p:nvPr/>
          </p:nvSpPr>
          <p:spPr>
            <a:xfrm>
              <a:off x="4876913" y="2731971"/>
              <a:ext cx="198299" cy="198337"/>
            </a:xfrm>
            <a:custGeom>
              <a:avLst/>
              <a:gdLst/>
              <a:ahLst/>
              <a:cxnLst/>
              <a:rect l="l" t="t" r="r" b="b"/>
              <a:pathLst>
                <a:path w="122407" h="122430" extrusionOk="0">
                  <a:moveTo>
                    <a:pt x="61203" y="13622"/>
                  </a:moveTo>
                  <a:cubicBezTo>
                    <a:pt x="87447" y="13622"/>
                    <a:pt x="108785" y="34960"/>
                    <a:pt x="108785" y="61227"/>
                  </a:cubicBezTo>
                  <a:cubicBezTo>
                    <a:pt x="108785" y="74492"/>
                    <a:pt x="103307" y="86542"/>
                    <a:pt x="94496" y="95186"/>
                  </a:cubicBezTo>
                  <a:cubicBezTo>
                    <a:pt x="85661" y="86494"/>
                    <a:pt x="73873" y="81612"/>
                    <a:pt x="61203" y="81612"/>
                  </a:cubicBezTo>
                  <a:cubicBezTo>
                    <a:pt x="48510" y="81612"/>
                    <a:pt x="36722" y="86494"/>
                    <a:pt x="27887" y="95186"/>
                  </a:cubicBezTo>
                  <a:cubicBezTo>
                    <a:pt x="19076" y="86542"/>
                    <a:pt x="13598" y="74492"/>
                    <a:pt x="13598" y="61227"/>
                  </a:cubicBezTo>
                  <a:cubicBezTo>
                    <a:pt x="13598" y="34960"/>
                    <a:pt x="34936" y="13622"/>
                    <a:pt x="61203" y="13622"/>
                  </a:cubicBezTo>
                  <a:close/>
                  <a:moveTo>
                    <a:pt x="61203" y="95186"/>
                  </a:moveTo>
                  <a:cubicBezTo>
                    <a:pt x="69443" y="95186"/>
                    <a:pt x="77207" y="98092"/>
                    <a:pt x="83279" y="103331"/>
                  </a:cubicBezTo>
                  <a:cubicBezTo>
                    <a:pt x="76683" y="106831"/>
                    <a:pt x="69134" y="108784"/>
                    <a:pt x="61203" y="108784"/>
                  </a:cubicBezTo>
                  <a:cubicBezTo>
                    <a:pt x="53249" y="108784"/>
                    <a:pt x="45724" y="106831"/>
                    <a:pt x="39104" y="103331"/>
                  </a:cubicBezTo>
                  <a:cubicBezTo>
                    <a:pt x="45200" y="98092"/>
                    <a:pt x="52940" y="95186"/>
                    <a:pt x="61203" y="95186"/>
                  </a:cubicBezTo>
                  <a:close/>
                  <a:moveTo>
                    <a:pt x="61203" y="0"/>
                  </a:moveTo>
                  <a:cubicBezTo>
                    <a:pt x="27458" y="0"/>
                    <a:pt x="0" y="27458"/>
                    <a:pt x="0" y="61227"/>
                  </a:cubicBezTo>
                  <a:cubicBezTo>
                    <a:pt x="0" y="94924"/>
                    <a:pt x="27411" y="122430"/>
                    <a:pt x="61203" y="122430"/>
                  </a:cubicBezTo>
                  <a:cubicBezTo>
                    <a:pt x="94972" y="122430"/>
                    <a:pt x="122407" y="94900"/>
                    <a:pt x="122407" y="61203"/>
                  </a:cubicBezTo>
                  <a:cubicBezTo>
                    <a:pt x="122407" y="27458"/>
                    <a:pt x="94949" y="0"/>
                    <a:pt x="6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 name="Google Shape;410;p33"/>
            <p:cNvSpPr/>
            <p:nvPr/>
          </p:nvSpPr>
          <p:spPr>
            <a:xfrm>
              <a:off x="4811327" y="2643470"/>
              <a:ext cx="330320" cy="375994"/>
            </a:xfrm>
            <a:custGeom>
              <a:avLst/>
              <a:gdLst/>
              <a:ahLst/>
              <a:cxnLst/>
              <a:rect l="l" t="t" r="r" b="b"/>
              <a:pathLst>
                <a:path w="203901" h="232095" extrusionOk="0">
                  <a:moveTo>
                    <a:pt x="101927" y="14694"/>
                  </a:moveTo>
                  <a:cubicBezTo>
                    <a:pt x="128956" y="31649"/>
                    <a:pt x="159391" y="40770"/>
                    <a:pt x="190302" y="41032"/>
                  </a:cubicBezTo>
                  <a:lnTo>
                    <a:pt x="190302" y="114881"/>
                  </a:lnTo>
                  <a:cubicBezTo>
                    <a:pt x="190302" y="166320"/>
                    <a:pt x="152366" y="210567"/>
                    <a:pt x="101927" y="218211"/>
                  </a:cubicBezTo>
                  <a:cubicBezTo>
                    <a:pt x="54202" y="211114"/>
                    <a:pt x="13527" y="168796"/>
                    <a:pt x="13527" y="114881"/>
                  </a:cubicBezTo>
                  <a:lnTo>
                    <a:pt x="13527" y="41032"/>
                  </a:lnTo>
                  <a:cubicBezTo>
                    <a:pt x="44462" y="40746"/>
                    <a:pt x="74897" y="31649"/>
                    <a:pt x="101927" y="14694"/>
                  </a:cubicBezTo>
                  <a:close/>
                  <a:moveTo>
                    <a:pt x="101930" y="0"/>
                  </a:moveTo>
                  <a:cubicBezTo>
                    <a:pt x="100623" y="0"/>
                    <a:pt x="99319" y="381"/>
                    <a:pt x="98188" y="1143"/>
                  </a:cubicBezTo>
                  <a:cubicBezTo>
                    <a:pt x="72039" y="18504"/>
                    <a:pt x="42271" y="27672"/>
                    <a:pt x="12074" y="27672"/>
                  </a:cubicBezTo>
                  <a:lnTo>
                    <a:pt x="6788" y="27672"/>
                  </a:lnTo>
                  <a:cubicBezTo>
                    <a:pt x="3025" y="27672"/>
                    <a:pt x="1" y="30697"/>
                    <a:pt x="1" y="34460"/>
                  </a:cubicBezTo>
                  <a:lnTo>
                    <a:pt x="1" y="115095"/>
                  </a:lnTo>
                  <a:cubicBezTo>
                    <a:pt x="1" y="175798"/>
                    <a:pt x="45891" y="224355"/>
                    <a:pt x="101045" y="232023"/>
                  </a:cubicBezTo>
                  <a:cubicBezTo>
                    <a:pt x="101355" y="232071"/>
                    <a:pt x="101688" y="232095"/>
                    <a:pt x="101998" y="232095"/>
                  </a:cubicBezTo>
                  <a:cubicBezTo>
                    <a:pt x="102331" y="232095"/>
                    <a:pt x="102641" y="232071"/>
                    <a:pt x="102951" y="232023"/>
                  </a:cubicBezTo>
                  <a:cubicBezTo>
                    <a:pt x="160891" y="223807"/>
                    <a:pt x="203900" y="173678"/>
                    <a:pt x="203900" y="115095"/>
                  </a:cubicBezTo>
                  <a:lnTo>
                    <a:pt x="203900" y="34460"/>
                  </a:lnTo>
                  <a:cubicBezTo>
                    <a:pt x="203900" y="30721"/>
                    <a:pt x="200876" y="27672"/>
                    <a:pt x="197113" y="27672"/>
                  </a:cubicBezTo>
                  <a:lnTo>
                    <a:pt x="191826" y="27672"/>
                  </a:lnTo>
                  <a:cubicBezTo>
                    <a:pt x="161629" y="27672"/>
                    <a:pt x="131838" y="18504"/>
                    <a:pt x="105689" y="1143"/>
                  </a:cubicBezTo>
                  <a:cubicBezTo>
                    <a:pt x="104546" y="381"/>
                    <a:pt x="103236" y="0"/>
                    <a:pt x="101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11" name="Google Shape;411;p33"/>
          <p:cNvGrpSpPr/>
          <p:nvPr/>
        </p:nvGrpSpPr>
        <p:grpSpPr>
          <a:xfrm>
            <a:off x="3509247" y="2046479"/>
            <a:ext cx="375882" cy="352423"/>
            <a:chOff x="3973997" y="2655275"/>
            <a:chExt cx="375882" cy="352423"/>
          </a:xfrm>
        </p:grpSpPr>
        <p:sp>
          <p:nvSpPr>
            <p:cNvPr id="412" name="Google Shape;412;p33"/>
            <p:cNvSpPr/>
            <p:nvPr/>
          </p:nvSpPr>
          <p:spPr>
            <a:xfrm>
              <a:off x="3973997" y="2655275"/>
              <a:ext cx="375882" cy="352423"/>
            </a:xfrm>
            <a:custGeom>
              <a:avLst/>
              <a:gdLst/>
              <a:ahLst/>
              <a:cxnLst/>
              <a:rect l="l" t="t" r="r" b="b"/>
              <a:pathLst>
                <a:path w="232026" h="217545" extrusionOk="0">
                  <a:moveTo>
                    <a:pt x="218451" y="13598"/>
                  </a:moveTo>
                  <a:lnTo>
                    <a:pt x="218451" y="27196"/>
                  </a:lnTo>
                  <a:lnTo>
                    <a:pt x="40771" y="27196"/>
                  </a:lnTo>
                  <a:lnTo>
                    <a:pt x="40771" y="13598"/>
                  </a:lnTo>
                  <a:close/>
                  <a:moveTo>
                    <a:pt x="218427" y="40794"/>
                  </a:moveTo>
                  <a:lnTo>
                    <a:pt x="218427" y="122406"/>
                  </a:lnTo>
                  <a:lnTo>
                    <a:pt x="204377" y="122406"/>
                  </a:lnTo>
                  <a:lnTo>
                    <a:pt x="204377" y="122382"/>
                  </a:lnTo>
                  <a:lnTo>
                    <a:pt x="204377" y="88375"/>
                  </a:lnTo>
                  <a:cubicBezTo>
                    <a:pt x="204377" y="84637"/>
                    <a:pt x="201352" y="81588"/>
                    <a:pt x="197590" y="81588"/>
                  </a:cubicBezTo>
                  <a:lnTo>
                    <a:pt x="40748" y="81588"/>
                  </a:lnTo>
                  <a:lnTo>
                    <a:pt x="40748" y="40794"/>
                  </a:lnTo>
                  <a:close/>
                  <a:moveTo>
                    <a:pt x="13575" y="137671"/>
                  </a:moveTo>
                  <a:cubicBezTo>
                    <a:pt x="22577" y="142148"/>
                    <a:pt x="28983" y="153817"/>
                    <a:pt x="32651" y="163176"/>
                  </a:cubicBezTo>
                  <a:lnTo>
                    <a:pt x="13575" y="163176"/>
                  </a:lnTo>
                  <a:lnTo>
                    <a:pt x="13575" y="137671"/>
                  </a:lnTo>
                  <a:close/>
                  <a:moveTo>
                    <a:pt x="37223" y="142577"/>
                  </a:moveTo>
                  <a:lnTo>
                    <a:pt x="37223" y="142577"/>
                  </a:lnTo>
                  <a:cubicBezTo>
                    <a:pt x="47749" y="147316"/>
                    <a:pt x="56941" y="154436"/>
                    <a:pt x="64205" y="163176"/>
                  </a:cubicBezTo>
                  <a:lnTo>
                    <a:pt x="46868" y="163176"/>
                  </a:lnTo>
                  <a:cubicBezTo>
                    <a:pt x="44463" y="156008"/>
                    <a:pt x="41319" y="148888"/>
                    <a:pt x="37223" y="142577"/>
                  </a:cubicBezTo>
                  <a:close/>
                  <a:moveTo>
                    <a:pt x="36913" y="176751"/>
                  </a:moveTo>
                  <a:cubicBezTo>
                    <a:pt x="38961" y="185181"/>
                    <a:pt x="40200" y="194373"/>
                    <a:pt x="40629" y="203970"/>
                  </a:cubicBezTo>
                  <a:lnTo>
                    <a:pt x="13575" y="203970"/>
                  </a:lnTo>
                  <a:lnTo>
                    <a:pt x="13575" y="176751"/>
                  </a:lnTo>
                  <a:close/>
                  <a:moveTo>
                    <a:pt x="73135" y="176751"/>
                  </a:moveTo>
                  <a:cubicBezTo>
                    <a:pt x="77398" y="185062"/>
                    <a:pt x="80137" y="194254"/>
                    <a:pt x="81018" y="203970"/>
                  </a:cubicBezTo>
                  <a:lnTo>
                    <a:pt x="53988" y="203970"/>
                  </a:lnTo>
                  <a:cubicBezTo>
                    <a:pt x="53607" y="194492"/>
                    <a:pt x="52464" y="185371"/>
                    <a:pt x="50607" y="176751"/>
                  </a:cubicBezTo>
                  <a:close/>
                  <a:moveTo>
                    <a:pt x="190803" y="95186"/>
                  </a:moveTo>
                  <a:lnTo>
                    <a:pt x="190803" y="203970"/>
                  </a:lnTo>
                  <a:lnTo>
                    <a:pt x="94902" y="203970"/>
                  </a:lnTo>
                  <a:cubicBezTo>
                    <a:pt x="91568" y="160438"/>
                    <a:pt x="56703" y="125954"/>
                    <a:pt x="13575" y="122644"/>
                  </a:cubicBezTo>
                  <a:lnTo>
                    <a:pt x="13575" y="95186"/>
                  </a:lnTo>
                  <a:close/>
                  <a:moveTo>
                    <a:pt x="33960" y="0"/>
                  </a:moveTo>
                  <a:cubicBezTo>
                    <a:pt x="30198" y="0"/>
                    <a:pt x="27173" y="3025"/>
                    <a:pt x="27173" y="6787"/>
                  </a:cubicBezTo>
                  <a:lnTo>
                    <a:pt x="27173" y="81588"/>
                  </a:lnTo>
                  <a:lnTo>
                    <a:pt x="6788" y="81588"/>
                  </a:lnTo>
                  <a:cubicBezTo>
                    <a:pt x="3025" y="81588"/>
                    <a:pt x="1" y="84637"/>
                    <a:pt x="1" y="88375"/>
                  </a:cubicBezTo>
                  <a:lnTo>
                    <a:pt x="1" y="210757"/>
                  </a:lnTo>
                  <a:cubicBezTo>
                    <a:pt x="1" y="214496"/>
                    <a:pt x="3025" y="217545"/>
                    <a:pt x="6788" y="217545"/>
                  </a:cubicBezTo>
                  <a:lnTo>
                    <a:pt x="197614" y="217545"/>
                  </a:lnTo>
                  <a:cubicBezTo>
                    <a:pt x="201376" y="217545"/>
                    <a:pt x="204401" y="214496"/>
                    <a:pt x="204401" y="210757"/>
                  </a:cubicBezTo>
                  <a:lnTo>
                    <a:pt x="204401" y="135980"/>
                  </a:lnTo>
                  <a:lnTo>
                    <a:pt x="225238" y="135980"/>
                  </a:lnTo>
                  <a:cubicBezTo>
                    <a:pt x="229001" y="135980"/>
                    <a:pt x="232026" y="132932"/>
                    <a:pt x="232026" y="129193"/>
                  </a:cubicBezTo>
                  <a:lnTo>
                    <a:pt x="232026" y="6811"/>
                  </a:lnTo>
                  <a:cubicBezTo>
                    <a:pt x="232026" y="3025"/>
                    <a:pt x="229001" y="0"/>
                    <a:pt x="225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083062" y="2831466"/>
              <a:ext cx="45371" cy="21992"/>
            </a:xfrm>
            <a:custGeom>
              <a:avLst/>
              <a:gdLst/>
              <a:ahLst/>
              <a:cxnLst/>
              <a:rect l="l" t="t" r="r" b="b"/>
              <a:pathLst>
                <a:path w="28007" h="13575" extrusionOk="0">
                  <a:moveTo>
                    <a:pt x="7383" y="1"/>
                  </a:moveTo>
                  <a:cubicBezTo>
                    <a:pt x="3906" y="1"/>
                    <a:pt x="834" y="2572"/>
                    <a:pt x="453" y="6026"/>
                  </a:cubicBezTo>
                  <a:cubicBezTo>
                    <a:pt x="1" y="10122"/>
                    <a:pt x="3192" y="13575"/>
                    <a:pt x="7216" y="13575"/>
                  </a:cubicBezTo>
                  <a:lnTo>
                    <a:pt x="20624" y="13575"/>
                  </a:lnTo>
                  <a:cubicBezTo>
                    <a:pt x="24125" y="13575"/>
                    <a:pt x="27173" y="11027"/>
                    <a:pt x="27578" y="7573"/>
                  </a:cubicBezTo>
                  <a:cubicBezTo>
                    <a:pt x="28006" y="3477"/>
                    <a:pt x="24791" y="1"/>
                    <a:pt x="20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4149844" y="2831466"/>
              <a:ext cx="45410" cy="21992"/>
            </a:xfrm>
            <a:custGeom>
              <a:avLst/>
              <a:gdLst/>
              <a:ahLst/>
              <a:cxnLst/>
              <a:rect l="l" t="t" r="r" b="b"/>
              <a:pathLst>
                <a:path w="28031" h="13575" extrusionOk="0">
                  <a:moveTo>
                    <a:pt x="7383" y="1"/>
                  </a:moveTo>
                  <a:cubicBezTo>
                    <a:pt x="3906" y="1"/>
                    <a:pt x="834" y="2572"/>
                    <a:pt x="453" y="6026"/>
                  </a:cubicBezTo>
                  <a:cubicBezTo>
                    <a:pt x="0" y="10122"/>
                    <a:pt x="3192" y="13575"/>
                    <a:pt x="7216" y="13575"/>
                  </a:cubicBezTo>
                  <a:lnTo>
                    <a:pt x="20814" y="13575"/>
                  </a:lnTo>
                  <a:cubicBezTo>
                    <a:pt x="24839" y="13575"/>
                    <a:pt x="28030" y="10098"/>
                    <a:pt x="27578" y="6026"/>
                  </a:cubicBezTo>
                  <a:cubicBezTo>
                    <a:pt x="27220" y="2572"/>
                    <a:pt x="24148" y="1"/>
                    <a:pt x="20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4215969" y="2831466"/>
              <a:ext cx="45371" cy="21992"/>
            </a:xfrm>
            <a:custGeom>
              <a:avLst/>
              <a:gdLst/>
              <a:ahLst/>
              <a:cxnLst/>
              <a:rect l="l" t="t" r="r" b="b"/>
              <a:pathLst>
                <a:path w="28007" h="13575" extrusionOk="0">
                  <a:moveTo>
                    <a:pt x="7383" y="1"/>
                  </a:moveTo>
                  <a:cubicBezTo>
                    <a:pt x="3906" y="1"/>
                    <a:pt x="834" y="2572"/>
                    <a:pt x="453" y="6026"/>
                  </a:cubicBezTo>
                  <a:cubicBezTo>
                    <a:pt x="0" y="10122"/>
                    <a:pt x="3192" y="13575"/>
                    <a:pt x="7216" y="13575"/>
                  </a:cubicBezTo>
                  <a:lnTo>
                    <a:pt x="20648" y="13575"/>
                  </a:lnTo>
                  <a:cubicBezTo>
                    <a:pt x="24125" y="13575"/>
                    <a:pt x="27197" y="11027"/>
                    <a:pt x="27578" y="7573"/>
                  </a:cubicBezTo>
                  <a:cubicBezTo>
                    <a:pt x="28006" y="3477"/>
                    <a:pt x="24839" y="1"/>
                    <a:pt x="20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4172953" y="2897592"/>
              <a:ext cx="88117" cy="66088"/>
            </a:xfrm>
            <a:custGeom>
              <a:avLst/>
              <a:gdLst/>
              <a:ahLst/>
              <a:cxnLst/>
              <a:rect l="l" t="t" r="r" b="b"/>
              <a:pathLst>
                <a:path w="54393" h="40795" extrusionOk="0">
                  <a:moveTo>
                    <a:pt x="40794" y="13575"/>
                  </a:moveTo>
                  <a:lnTo>
                    <a:pt x="40794" y="27173"/>
                  </a:lnTo>
                  <a:lnTo>
                    <a:pt x="13575" y="27173"/>
                  </a:lnTo>
                  <a:lnTo>
                    <a:pt x="13575" y="13575"/>
                  </a:lnTo>
                  <a:close/>
                  <a:moveTo>
                    <a:pt x="6787" y="0"/>
                  </a:moveTo>
                  <a:cubicBezTo>
                    <a:pt x="3049" y="0"/>
                    <a:pt x="0" y="3049"/>
                    <a:pt x="0" y="6787"/>
                  </a:cubicBezTo>
                  <a:lnTo>
                    <a:pt x="0" y="34007"/>
                  </a:lnTo>
                  <a:cubicBezTo>
                    <a:pt x="0" y="37746"/>
                    <a:pt x="3049" y="40794"/>
                    <a:pt x="6787" y="40794"/>
                  </a:cubicBezTo>
                  <a:lnTo>
                    <a:pt x="47582" y="40794"/>
                  </a:lnTo>
                  <a:cubicBezTo>
                    <a:pt x="51320" y="40794"/>
                    <a:pt x="54369" y="37746"/>
                    <a:pt x="54369" y="34007"/>
                  </a:cubicBezTo>
                  <a:lnTo>
                    <a:pt x="54369" y="6787"/>
                  </a:lnTo>
                  <a:cubicBezTo>
                    <a:pt x="54393" y="3049"/>
                    <a:pt x="51344" y="0"/>
                    <a:pt x="47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3"/>
          <p:cNvGrpSpPr/>
          <p:nvPr/>
        </p:nvGrpSpPr>
        <p:grpSpPr>
          <a:xfrm>
            <a:off x="719997" y="2022577"/>
            <a:ext cx="380086" cy="376324"/>
            <a:chOff x="2342897" y="2034504"/>
            <a:chExt cx="380086" cy="376324"/>
          </a:xfrm>
        </p:grpSpPr>
        <p:sp>
          <p:nvSpPr>
            <p:cNvPr id="418" name="Google Shape;418;p33"/>
            <p:cNvSpPr/>
            <p:nvPr/>
          </p:nvSpPr>
          <p:spPr>
            <a:xfrm>
              <a:off x="2487377" y="2145730"/>
              <a:ext cx="91666" cy="154106"/>
            </a:xfrm>
            <a:custGeom>
              <a:avLst/>
              <a:gdLst/>
              <a:ahLst/>
              <a:cxnLst/>
              <a:rect l="l" t="t" r="r" b="b"/>
              <a:pathLst>
                <a:path w="56584" h="95127" extrusionOk="0">
                  <a:moveTo>
                    <a:pt x="28316" y="1"/>
                  </a:moveTo>
                  <a:cubicBezTo>
                    <a:pt x="24558" y="1"/>
                    <a:pt x="21505" y="3043"/>
                    <a:pt x="21505" y="6781"/>
                  </a:cubicBezTo>
                  <a:lnTo>
                    <a:pt x="21505" y="13378"/>
                  </a:lnTo>
                  <a:cubicBezTo>
                    <a:pt x="10241" y="13378"/>
                    <a:pt x="1096" y="22499"/>
                    <a:pt x="1096" y="33763"/>
                  </a:cubicBezTo>
                  <a:lnTo>
                    <a:pt x="1096" y="47575"/>
                  </a:lnTo>
                  <a:cubicBezTo>
                    <a:pt x="1096" y="51314"/>
                    <a:pt x="4144" y="54362"/>
                    <a:pt x="7883" y="54362"/>
                  </a:cubicBezTo>
                  <a:lnTo>
                    <a:pt x="41890" y="54362"/>
                  </a:lnTo>
                  <a:lnTo>
                    <a:pt x="41890" y="61150"/>
                  </a:lnTo>
                  <a:cubicBezTo>
                    <a:pt x="41890" y="64888"/>
                    <a:pt x="38842" y="67937"/>
                    <a:pt x="35103" y="67937"/>
                  </a:cubicBezTo>
                  <a:lnTo>
                    <a:pt x="7883" y="67937"/>
                  </a:lnTo>
                  <a:cubicBezTo>
                    <a:pt x="4978" y="67937"/>
                    <a:pt x="2287" y="69770"/>
                    <a:pt x="1430" y="72580"/>
                  </a:cubicBezTo>
                  <a:cubicBezTo>
                    <a:pt x="1" y="77248"/>
                    <a:pt x="3454" y="81535"/>
                    <a:pt x="7883" y="81535"/>
                  </a:cubicBezTo>
                  <a:lnTo>
                    <a:pt x="21505" y="81535"/>
                  </a:lnTo>
                  <a:lnTo>
                    <a:pt x="21505" y="88346"/>
                  </a:lnTo>
                  <a:cubicBezTo>
                    <a:pt x="21505" y="91275"/>
                    <a:pt x="23339" y="93942"/>
                    <a:pt x="26149" y="94799"/>
                  </a:cubicBezTo>
                  <a:cubicBezTo>
                    <a:pt x="26878" y="95022"/>
                    <a:pt x="27597" y="95126"/>
                    <a:pt x="28292" y="95126"/>
                  </a:cubicBezTo>
                  <a:cubicBezTo>
                    <a:pt x="32050" y="95126"/>
                    <a:pt x="35103" y="92084"/>
                    <a:pt x="35103" y="88346"/>
                  </a:cubicBezTo>
                  <a:lnTo>
                    <a:pt x="35103" y="81320"/>
                  </a:lnTo>
                  <a:cubicBezTo>
                    <a:pt x="46344" y="81320"/>
                    <a:pt x="55488" y="72176"/>
                    <a:pt x="55488" y="60935"/>
                  </a:cubicBezTo>
                  <a:lnTo>
                    <a:pt x="55488" y="47575"/>
                  </a:lnTo>
                  <a:cubicBezTo>
                    <a:pt x="55488" y="43813"/>
                    <a:pt x="52464" y="40788"/>
                    <a:pt x="48701" y="40788"/>
                  </a:cubicBezTo>
                  <a:lnTo>
                    <a:pt x="14694" y="40788"/>
                  </a:lnTo>
                  <a:lnTo>
                    <a:pt x="14694" y="34001"/>
                  </a:lnTo>
                  <a:cubicBezTo>
                    <a:pt x="14694" y="30262"/>
                    <a:pt x="17742" y="27214"/>
                    <a:pt x="21481" y="27214"/>
                  </a:cubicBezTo>
                  <a:lnTo>
                    <a:pt x="48701" y="27214"/>
                  </a:lnTo>
                  <a:cubicBezTo>
                    <a:pt x="51630" y="27214"/>
                    <a:pt x="54298" y="25357"/>
                    <a:pt x="55155" y="22570"/>
                  </a:cubicBezTo>
                  <a:cubicBezTo>
                    <a:pt x="56584" y="17903"/>
                    <a:pt x="53131" y="13616"/>
                    <a:pt x="48701" y="13616"/>
                  </a:cubicBezTo>
                  <a:lnTo>
                    <a:pt x="35103" y="13616"/>
                  </a:lnTo>
                  <a:lnTo>
                    <a:pt x="35103" y="6781"/>
                  </a:lnTo>
                  <a:cubicBezTo>
                    <a:pt x="35103" y="3876"/>
                    <a:pt x="33246" y="1185"/>
                    <a:pt x="30459" y="328"/>
                  </a:cubicBezTo>
                  <a:cubicBezTo>
                    <a:pt x="29731" y="105"/>
                    <a:pt x="29012" y="1"/>
                    <a:pt x="2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 name="Google Shape;419;p33"/>
            <p:cNvSpPr/>
            <p:nvPr/>
          </p:nvSpPr>
          <p:spPr>
            <a:xfrm>
              <a:off x="2342897" y="2034504"/>
              <a:ext cx="380086" cy="376324"/>
            </a:xfrm>
            <a:custGeom>
              <a:avLst/>
              <a:gdLst/>
              <a:ahLst/>
              <a:cxnLst/>
              <a:rect l="l" t="t" r="r" b="b"/>
              <a:pathLst>
                <a:path w="234621" h="232299" extrusionOk="0">
                  <a:moveTo>
                    <a:pt x="117263" y="54840"/>
                  </a:moveTo>
                  <a:cubicBezTo>
                    <a:pt x="151008" y="54840"/>
                    <a:pt x="178466" y="82298"/>
                    <a:pt x="178466" y="116043"/>
                  </a:cubicBezTo>
                  <a:cubicBezTo>
                    <a:pt x="178466" y="149764"/>
                    <a:pt x="151008" y="177246"/>
                    <a:pt x="117263" y="177246"/>
                  </a:cubicBezTo>
                  <a:cubicBezTo>
                    <a:pt x="83542" y="177246"/>
                    <a:pt x="56060" y="149812"/>
                    <a:pt x="56060" y="116043"/>
                  </a:cubicBezTo>
                  <a:cubicBezTo>
                    <a:pt x="56060" y="82322"/>
                    <a:pt x="83494" y="54840"/>
                    <a:pt x="117263" y="54840"/>
                  </a:cubicBezTo>
                  <a:close/>
                  <a:moveTo>
                    <a:pt x="117533" y="0"/>
                  </a:moveTo>
                  <a:cubicBezTo>
                    <a:pt x="113765" y="0"/>
                    <a:pt x="110738" y="3038"/>
                    <a:pt x="110738" y="6806"/>
                  </a:cubicBezTo>
                  <a:lnTo>
                    <a:pt x="110738" y="41790"/>
                  </a:lnTo>
                  <a:cubicBezTo>
                    <a:pt x="106070" y="42195"/>
                    <a:pt x="101522" y="43052"/>
                    <a:pt x="97140" y="44290"/>
                  </a:cubicBezTo>
                  <a:lnTo>
                    <a:pt x="97140" y="20619"/>
                  </a:lnTo>
                  <a:cubicBezTo>
                    <a:pt x="97140" y="16856"/>
                    <a:pt x="94091" y="13832"/>
                    <a:pt x="90353" y="13832"/>
                  </a:cubicBezTo>
                  <a:lnTo>
                    <a:pt x="69967" y="13832"/>
                  </a:lnTo>
                  <a:lnTo>
                    <a:pt x="69967" y="7021"/>
                  </a:lnTo>
                  <a:cubicBezTo>
                    <a:pt x="69967" y="4092"/>
                    <a:pt x="68110" y="1424"/>
                    <a:pt x="65324" y="543"/>
                  </a:cubicBezTo>
                  <a:cubicBezTo>
                    <a:pt x="64592" y="320"/>
                    <a:pt x="63870" y="216"/>
                    <a:pt x="63172" y="216"/>
                  </a:cubicBezTo>
                  <a:cubicBezTo>
                    <a:pt x="59399" y="216"/>
                    <a:pt x="56346" y="3262"/>
                    <a:pt x="56346" y="7021"/>
                  </a:cubicBezTo>
                  <a:lnTo>
                    <a:pt x="56346" y="20785"/>
                  </a:lnTo>
                  <a:cubicBezTo>
                    <a:pt x="56346" y="24453"/>
                    <a:pt x="59299" y="27406"/>
                    <a:pt x="62966" y="27406"/>
                  </a:cubicBezTo>
                  <a:lnTo>
                    <a:pt x="83565" y="27406"/>
                  </a:lnTo>
                  <a:lnTo>
                    <a:pt x="83565" y="49648"/>
                  </a:lnTo>
                  <a:cubicBezTo>
                    <a:pt x="69563" y="56817"/>
                    <a:pt x="58108" y="68271"/>
                    <a:pt x="50940" y="82274"/>
                  </a:cubicBezTo>
                  <a:lnTo>
                    <a:pt x="28697" y="82274"/>
                  </a:lnTo>
                  <a:lnTo>
                    <a:pt x="28697" y="61865"/>
                  </a:lnTo>
                  <a:cubicBezTo>
                    <a:pt x="28697" y="58126"/>
                    <a:pt x="25649" y="55078"/>
                    <a:pt x="21910" y="55078"/>
                  </a:cubicBezTo>
                  <a:lnTo>
                    <a:pt x="8478" y="55078"/>
                  </a:lnTo>
                  <a:cubicBezTo>
                    <a:pt x="5001" y="55078"/>
                    <a:pt x="1929" y="57650"/>
                    <a:pt x="1548" y="61103"/>
                  </a:cubicBezTo>
                  <a:cubicBezTo>
                    <a:pt x="1096" y="65199"/>
                    <a:pt x="4287" y="68652"/>
                    <a:pt x="8312" y="68652"/>
                  </a:cubicBezTo>
                  <a:lnTo>
                    <a:pt x="15099" y="68652"/>
                  </a:lnTo>
                  <a:lnTo>
                    <a:pt x="15099" y="88609"/>
                  </a:lnTo>
                  <a:cubicBezTo>
                    <a:pt x="15099" y="92348"/>
                    <a:pt x="18123" y="95396"/>
                    <a:pt x="21886" y="95396"/>
                  </a:cubicBezTo>
                  <a:lnTo>
                    <a:pt x="45534" y="95396"/>
                  </a:lnTo>
                  <a:cubicBezTo>
                    <a:pt x="44295" y="99778"/>
                    <a:pt x="43462" y="104326"/>
                    <a:pt x="43033" y="108994"/>
                  </a:cubicBezTo>
                  <a:lnTo>
                    <a:pt x="8145" y="108994"/>
                  </a:lnTo>
                  <a:cubicBezTo>
                    <a:pt x="5144" y="108994"/>
                    <a:pt x="2406" y="110899"/>
                    <a:pt x="1525" y="113757"/>
                  </a:cubicBezTo>
                  <a:cubicBezTo>
                    <a:pt x="0" y="118591"/>
                    <a:pt x="3573" y="123044"/>
                    <a:pt x="8193" y="123044"/>
                  </a:cubicBezTo>
                  <a:lnTo>
                    <a:pt x="43081" y="123044"/>
                  </a:lnTo>
                  <a:cubicBezTo>
                    <a:pt x="43486" y="127712"/>
                    <a:pt x="44343" y="132284"/>
                    <a:pt x="45581" y="136642"/>
                  </a:cubicBezTo>
                  <a:lnTo>
                    <a:pt x="21910" y="136642"/>
                  </a:lnTo>
                  <a:cubicBezTo>
                    <a:pt x="18147" y="136642"/>
                    <a:pt x="15123" y="139691"/>
                    <a:pt x="15123" y="143429"/>
                  </a:cubicBezTo>
                  <a:lnTo>
                    <a:pt x="15123" y="163838"/>
                  </a:lnTo>
                  <a:lnTo>
                    <a:pt x="8312" y="163838"/>
                  </a:lnTo>
                  <a:cubicBezTo>
                    <a:pt x="5383" y="163838"/>
                    <a:pt x="2715" y="165672"/>
                    <a:pt x="1834" y="168482"/>
                  </a:cubicBezTo>
                  <a:cubicBezTo>
                    <a:pt x="405" y="173150"/>
                    <a:pt x="3858" y="177436"/>
                    <a:pt x="8312" y="177436"/>
                  </a:cubicBezTo>
                  <a:lnTo>
                    <a:pt x="22076" y="177436"/>
                  </a:lnTo>
                  <a:cubicBezTo>
                    <a:pt x="25744" y="177436"/>
                    <a:pt x="28697" y="174483"/>
                    <a:pt x="28697" y="170816"/>
                  </a:cubicBezTo>
                  <a:lnTo>
                    <a:pt x="28697" y="150216"/>
                  </a:lnTo>
                  <a:lnTo>
                    <a:pt x="50940" y="150216"/>
                  </a:lnTo>
                  <a:cubicBezTo>
                    <a:pt x="58108" y="164219"/>
                    <a:pt x="69563" y="175674"/>
                    <a:pt x="83565" y="182842"/>
                  </a:cubicBezTo>
                  <a:lnTo>
                    <a:pt x="83565" y="205085"/>
                  </a:lnTo>
                  <a:lnTo>
                    <a:pt x="63156" y="205085"/>
                  </a:lnTo>
                  <a:cubicBezTo>
                    <a:pt x="59418" y="205085"/>
                    <a:pt x="56369" y="208133"/>
                    <a:pt x="56369" y="211872"/>
                  </a:cubicBezTo>
                  <a:lnTo>
                    <a:pt x="56369" y="225303"/>
                  </a:lnTo>
                  <a:cubicBezTo>
                    <a:pt x="56369" y="228780"/>
                    <a:pt x="58941" y="231852"/>
                    <a:pt x="62394" y="232233"/>
                  </a:cubicBezTo>
                  <a:cubicBezTo>
                    <a:pt x="62655" y="232262"/>
                    <a:pt x="62913" y="232276"/>
                    <a:pt x="63168" y="232276"/>
                  </a:cubicBezTo>
                  <a:cubicBezTo>
                    <a:pt x="66916" y="232276"/>
                    <a:pt x="69944" y="229238"/>
                    <a:pt x="69944" y="225470"/>
                  </a:cubicBezTo>
                  <a:lnTo>
                    <a:pt x="69944" y="218683"/>
                  </a:lnTo>
                  <a:lnTo>
                    <a:pt x="90353" y="218683"/>
                  </a:lnTo>
                  <a:cubicBezTo>
                    <a:pt x="94091" y="218683"/>
                    <a:pt x="97140" y="215658"/>
                    <a:pt x="97140" y="211896"/>
                  </a:cubicBezTo>
                  <a:lnTo>
                    <a:pt x="97140" y="188248"/>
                  </a:lnTo>
                  <a:cubicBezTo>
                    <a:pt x="101498" y="189486"/>
                    <a:pt x="106070" y="190320"/>
                    <a:pt x="110738" y="190748"/>
                  </a:cubicBezTo>
                  <a:lnTo>
                    <a:pt x="110738" y="225089"/>
                  </a:lnTo>
                  <a:cubicBezTo>
                    <a:pt x="110738" y="228566"/>
                    <a:pt x="113286" y="231638"/>
                    <a:pt x="116739" y="232019"/>
                  </a:cubicBezTo>
                  <a:cubicBezTo>
                    <a:pt x="117001" y="232048"/>
                    <a:pt x="117261" y="232062"/>
                    <a:pt x="117517" y="232062"/>
                  </a:cubicBezTo>
                  <a:cubicBezTo>
                    <a:pt x="121285" y="232062"/>
                    <a:pt x="124312" y="229025"/>
                    <a:pt x="124312" y="225279"/>
                  </a:cubicBezTo>
                  <a:lnTo>
                    <a:pt x="124312" y="190748"/>
                  </a:lnTo>
                  <a:cubicBezTo>
                    <a:pt x="128980" y="190320"/>
                    <a:pt x="133528" y="189463"/>
                    <a:pt x="137910" y="188248"/>
                  </a:cubicBezTo>
                  <a:lnTo>
                    <a:pt x="137910" y="211896"/>
                  </a:lnTo>
                  <a:cubicBezTo>
                    <a:pt x="137910" y="215658"/>
                    <a:pt x="140958" y="218683"/>
                    <a:pt x="144697" y="218683"/>
                  </a:cubicBezTo>
                  <a:lnTo>
                    <a:pt x="165082" y="218683"/>
                  </a:lnTo>
                  <a:lnTo>
                    <a:pt x="165082" y="225517"/>
                  </a:lnTo>
                  <a:cubicBezTo>
                    <a:pt x="165082" y="228423"/>
                    <a:pt x="166940" y="231114"/>
                    <a:pt x="169726" y="231971"/>
                  </a:cubicBezTo>
                  <a:cubicBezTo>
                    <a:pt x="170459" y="232194"/>
                    <a:pt x="171181" y="232298"/>
                    <a:pt x="171879" y="232298"/>
                  </a:cubicBezTo>
                  <a:cubicBezTo>
                    <a:pt x="175651" y="232298"/>
                    <a:pt x="178704" y="229256"/>
                    <a:pt x="178704" y="225517"/>
                  </a:cubicBezTo>
                  <a:lnTo>
                    <a:pt x="178704" y="211729"/>
                  </a:lnTo>
                  <a:cubicBezTo>
                    <a:pt x="178704" y="208062"/>
                    <a:pt x="175751" y="205109"/>
                    <a:pt x="172084" y="205109"/>
                  </a:cubicBezTo>
                  <a:lnTo>
                    <a:pt x="151484" y="205109"/>
                  </a:lnTo>
                  <a:lnTo>
                    <a:pt x="151484" y="182890"/>
                  </a:lnTo>
                  <a:cubicBezTo>
                    <a:pt x="165487" y="175698"/>
                    <a:pt x="176942" y="164243"/>
                    <a:pt x="184110" y="150264"/>
                  </a:cubicBezTo>
                  <a:lnTo>
                    <a:pt x="206353" y="150264"/>
                  </a:lnTo>
                  <a:lnTo>
                    <a:pt x="206353" y="170649"/>
                  </a:lnTo>
                  <a:cubicBezTo>
                    <a:pt x="206353" y="174388"/>
                    <a:pt x="209377" y="177436"/>
                    <a:pt x="213140" y="177436"/>
                  </a:cubicBezTo>
                  <a:lnTo>
                    <a:pt x="226571" y="177436"/>
                  </a:lnTo>
                  <a:cubicBezTo>
                    <a:pt x="230048" y="177436"/>
                    <a:pt x="233120" y="174864"/>
                    <a:pt x="233501" y="171411"/>
                  </a:cubicBezTo>
                  <a:cubicBezTo>
                    <a:pt x="233954" y="167315"/>
                    <a:pt x="230763" y="163862"/>
                    <a:pt x="226738" y="163862"/>
                  </a:cubicBezTo>
                  <a:lnTo>
                    <a:pt x="219951" y="163862"/>
                  </a:lnTo>
                  <a:lnTo>
                    <a:pt x="219951" y="143477"/>
                  </a:lnTo>
                  <a:cubicBezTo>
                    <a:pt x="219951" y="139714"/>
                    <a:pt x="216927" y="136690"/>
                    <a:pt x="213164" y="136690"/>
                  </a:cubicBezTo>
                  <a:lnTo>
                    <a:pt x="189492" y="136690"/>
                  </a:lnTo>
                  <a:cubicBezTo>
                    <a:pt x="190754" y="132308"/>
                    <a:pt x="191588" y="127760"/>
                    <a:pt x="191993" y="123068"/>
                  </a:cubicBezTo>
                  <a:lnTo>
                    <a:pt x="226357" y="123068"/>
                  </a:lnTo>
                  <a:cubicBezTo>
                    <a:pt x="229834" y="123068"/>
                    <a:pt x="232906" y="120520"/>
                    <a:pt x="233287" y="117067"/>
                  </a:cubicBezTo>
                  <a:cubicBezTo>
                    <a:pt x="233740" y="112947"/>
                    <a:pt x="230548" y="109494"/>
                    <a:pt x="226524" y="109494"/>
                  </a:cubicBezTo>
                  <a:lnTo>
                    <a:pt x="191993" y="109494"/>
                  </a:lnTo>
                  <a:cubicBezTo>
                    <a:pt x="191588" y="104826"/>
                    <a:pt x="190731" y="100278"/>
                    <a:pt x="189492" y="95896"/>
                  </a:cubicBezTo>
                  <a:lnTo>
                    <a:pt x="213140" y="95896"/>
                  </a:lnTo>
                  <a:lnTo>
                    <a:pt x="213140" y="95872"/>
                  </a:lnTo>
                  <a:cubicBezTo>
                    <a:pt x="216879" y="95872"/>
                    <a:pt x="219927" y="92824"/>
                    <a:pt x="219927" y="89085"/>
                  </a:cubicBezTo>
                  <a:lnTo>
                    <a:pt x="219927" y="68700"/>
                  </a:lnTo>
                  <a:lnTo>
                    <a:pt x="226738" y="68700"/>
                  </a:lnTo>
                  <a:cubicBezTo>
                    <a:pt x="229667" y="68700"/>
                    <a:pt x="232335" y="66842"/>
                    <a:pt x="233192" y="64056"/>
                  </a:cubicBezTo>
                  <a:cubicBezTo>
                    <a:pt x="234621" y="59365"/>
                    <a:pt x="231168" y="55078"/>
                    <a:pt x="226738" y="55078"/>
                  </a:cubicBezTo>
                  <a:lnTo>
                    <a:pt x="212950" y="55078"/>
                  </a:lnTo>
                  <a:cubicBezTo>
                    <a:pt x="209306" y="55078"/>
                    <a:pt x="206353" y="58031"/>
                    <a:pt x="206353" y="61698"/>
                  </a:cubicBezTo>
                  <a:lnTo>
                    <a:pt x="206353" y="82298"/>
                  </a:lnTo>
                  <a:lnTo>
                    <a:pt x="184110" y="82298"/>
                  </a:lnTo>
                  <a:cubicBezTo>
                    <a:pt x="176942" y="68295"/>
                    <a:pt x="165487" y="56840"/>
                    <a:pt x="151484" y="49672"/>
                  </a:cubicBezTo>
                  <a:lnTo>
                    <a:pt x="151484" y="27430"/>
                  </a:lnTo>
                  <a:lnTo>
                    <a:pt x="171893" y="27430"/>
                  </a:lnTo>
                  <a:cubicBezTo>
                    <a:pt x="175632" y="27430"/>
                    <a:pt x="178681" y="24405"/>
                    <a:pt x="178681" y="20643"/>
                  </a:cubicBezTo>
                  <a:lnTo>
                    <a:pt x="178681" y="7211"/>
                  </a:lnTo>
                  <a:cubicBezTo>
                    <a:pt x="178681" y="3734"/>
                    <a:pt x="176109" y="662"/>
                    <a:pt x="172655" y="281"/>
                  </a:cubicBezTo>
                  <a:cubicBezTo>
                    <a:pt x="172395" y="252"/>
                    <a:pt x="172137" y="238"/>
                    <a:pt x="171882" y="238"/>
                  </a:cubicBezTo>
                  <a:cubicBezTo>
                    <a:pt x="168134" y="238"/>
                    <a:pt x="165106" y="3276"/>
                    <a:pt x="165106" y="7045"/>
                  </a:cubicBezTo>
                  <a:lnTo>
                    <a:pt x="165106" y="13832"/>
                  </a:lnTo>
                  <a:lnTo>
                    <a:pt x="144697" y="13832"/>
                  </a:lnTo>
                  <a:cubicBezTo>
                    <a:pt x="140958" y="13832"/>
                    <a:pt x="137910" y="16856"/>
                    <a:pt x="137910" y="20619"/>
                  </a:cubicBezTo>
                  <a:lnTo>
                    <a:pt x="137910" y="44290"/>
                  </a:lnTo>
                  <a:cubicBezTo>
                    <a:pt x="133552" y="43028"/>
                    <a:pt x="128980" y="42195"/>
                    <a:pt x="124312" y="41790"/>
                  </a:cubicBezTo>
                  <a:lnTo>
                    <a:pt x="124312" y="6973"/>
                  </a:lnTo>
                  <a:cubicBezTo>
                    <a:pt x="124312" y="3496"/>
                    <a:pt x="121764" y="424"/>
                    <a:pt x="118311" y="43"/>
                  </a:cubicBezTo>
                  <a:cubicBezTo>
                    <a:pt x="118049" y="14"/>
                    <a:pt x="117789" y="0"/>
                    <a:pt x="117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1026" name="Picture 2">
            <a:extLst>
              <a:ext uri="{FF2B5EF4-FFF2-40B4-BE49-F238E27FC236}">
                <a16:creationId xmlns:a16="http://schemas.microsoft.com/office/drawing/2014/main" id="{D7EDB0C8-F52A-48E9-31F6-B063EBFD38DF}"/>
              </a:ext>
            </a:extLst>
          </p:cNvPr>
          <p:cNvPicPr>
            <a:picLocks noChangeAspect="1" noChangeArrowheads="1"/>
          </p:cNvPicPr>
          <p:nvPr/>
        </p:nvPicPr>
        <p:blipFill>
          <a:blip r:embed="rId3"/>
          <a:srcRect/>
          <a:stretch/>
        </p:blipFill>
        <p:spPr bwMode="auto">
          <a:xfrm>
            <a:off x="900032" y="2841185"/>
            <a:ext cx="472123" cy="472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3B683C3-AE55-C3F2-72A7-DD0A15C4AD5F}"/>
              </a:ext>
            </a:extLst>
          </p:cNvPr>
          <p:cNvPicPr>
            <a:picLocks noChangeAspect="1" noChangeArrowheads="1"/>
          </p:cNvPicPr>
          <p:nvPr/>
        </p:nvPicPr>
        <p:blipFill>
          <a:blip r:embed="rId4"/>
          <a:srcRect/>
          <a:stretch/>
        </p:blipFill>
        <p:spPr bwMode="auto">
          <a:xfrm>
            <a:off x="2225221" y="2841708"/>
            <a:ext cx="471600" cy="471600"/>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2">
            <a:extLst>
              <a:ext uri="{FF2B5EF4-FFF2-40B4-BE49-F238E27FC236}">
                <a16:creationId xmlns:a16="http://schemas.microsoft.com/office/drawing/2014/main" id="{2E8F19B6-1702-89DB-7808-F326DE9CBEE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50142A08-897B-3B0D-2ACE-6025235C8D72}"/>
              </a:ext>
            </a:extLst>
          </p:cNvPr>
          <p:cNvPicPr>
            <a:picLocks noChangeAspect="1"/>
          </p:cNvPicPr>
          <p:nvPr/>
        </p:nvPicPr>
        <p:blipFill>
          <a:blip r:embed="rId5"/>
          <a:stretch>
            <a:fillRect/>
          </a:stretch>
        </p:blipFill>
        <p:spPr>
          <a:xfrm>
            <a:off x="4332337" y="2677608"/>
            <a:ext cx="540000" cy="540000"/>
          </a:xfrm>
          <a:prstGeom prst="rect">
            <a:avLst/>
          </a:prstGeom>
        </p:spPr>
      </p:pic>
      <p:pic>
        <p:nvPicPr>
          <p:cNvPr id="9" name="Picture 8">
            <a:extLst>
              <a:ext uri="{FF2B5EF4-FFF2-40B4-BE49-F238E27FC236}">
                <a16:creationId xmlns:a16="http://schemas.microsoft.com/office/drawing/2014/main" id="{4AB8E3BF-06C4-666A-42C8-C0457E55B9BF}"/>
              </a:ext>
            </a:extLst>
          </p:cNvPr>
          <p:cNvPicPr>
            <a:picLocks noChangeAspect="1"/>
          </p:cNvPicPr>
          <p:nvPr/>
        </p:nvPicPr>
        <p:blipFill>
          <a:blip r:embed="rId6"/>
          <a:srcRect/>
          <a:stretch/>
        </p:blipFill>
        <p:spPr>
          <a:xfrm>
            <a:off x="3854645" y="3409765"/>
            <a:ext cx="477692" cy="540000"/>
          </a:xfrm>
          <a:prstGeom prst="rect">
            <a:avLst/>
          </a:prstGeom>
        </p:spPr>
      </p:pic>
      <p:pic>
        <p:nvPicPr>
          <p:cNvPr id="3" name="Picture 2">
            <a:extLst>
              <a:ext uri="{FF2B5EF4-FFF2-40B4-BE49-F238E27FC236}">
                <a16:creationId xmlns:a16="http://schemas.microsoft.com/office/drawing/2014/main" id="{E91AEBCE-1BCC-480C-52E0-45EE271ECEE4}"/>
              </a:ext>
            </a:extLst>
          </p:cNvPr>
          <p:cNvPicPr>
            <a:picLocks noChangeAspect="1"/>
          </p:cNvPicPr>
          <p:nvPr/>
        </p:nvPicPr>
        <p:blipFill>
          <a:blip r:embed="rId7"/>
          <a:stretch>
            <a:fillRect/>
          </a:stretch>
        </p:blipFill>
        <p:spPr>
          <a:xfrm>
            <a:off x="6814172" y="2664341"/>
            <a:ext cx="1189087" cy="1189087"/>
          </a:xfrm>
          <a:prstGeom prst="rect">
            <a:avLst/>
          </a:prstGeom>
        </p:spPr>
      </p:pic>
      <p:pic>
        <p:nvPicPr>
          <p:cNvPr id="4" name="Picture 2" descr="Giới thiệu Amazon RDS - KungFu Tech">
            <a:extLst>
              <a:ext uri="{FF2B5EF4-FFF2-40B4-BE49-F238E27FC236}">
                <a16:creationId xmlns:a16="http://schemas.microsoft.com/office/drawing/2014/main" id="{EFA7DF6B-ABB6-D1C7-348F-838660FC521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79442" y="3409765"/>
            <a:ext cx="1020857" cy="4436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2C2ABE4E-944E-94F1-14A4-22F3F95CE755}"/>
              </a:ext>
            </a:extLst>
          </p:cNvPr>
          <p:cNvPicPr>
            <a:picLocks noChangeAspect="1"/>
          </p:cNvPicPr>
          <p:nvPr/>
        </p:nvPicPr>
        <p:blipFill>
          <a:blip r:embed="rId9"/>
          <a:stretch>
            <a:fillRect/>
          </a:stretch>
        </p:blipFill>
        <p:spPr>
          <a:xfrm>
            <a:off x="4503687" y="3371061"/>
            <a:ext cx="931969" cy="482367"/>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726875" y="1144900"/>
            <a:ext cx="4637700" cy="1467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32"/>
          <p:cNvSpPr txBox="1">
            <a:spLocks noGrp="1"/>
          </p:cNvSpPr>
          <p:nvPr>
            <p:ph type="title"/>
          </p:nvPr>
        </p:nvSpPr>
        <p:spPr>
          <a:xfrm>
            <a:off x="1033325" y="1247725"/>
            <a:ext cx="3114300" cy="126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3200">
                <a:solidFill>
                  <a:schemeClr val="lt1"/>
                </a:solidFill>
              </a:rPr>
              <a:t>AMAZON RDS</a:t>
            </a:r>
            <a:endParaRPr sz="3200">
              <a:solidFill>
                <a:schemeClr val="lt1"/>
              </a:solidFill>
            </a:endParaRPr>
          </a:p>
        </p:txBody>
      </p:sp>
      <p:sp>
        <p:nvSpPr>
          <p:cNvPr id="388" name="Google Shape;388;p32"/>
          <p:cNvSpPr txBox="1">
            <a:spLocks noGrp="1"/>
          </p:cNvSpPr>
          <p:nvPr>
            <p:ph type="subTitle" idx="1"/>
          </p:nvPr>
        </p:nvSpPr>
        <p:spPr>
          <a:xfrm>
            <a:off x="726875" y="2715325"/>
            <a:ext cx="7793670" cy="1621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Amazon RDS (Amazon Relational Database Service)là dịch vụ đám mây do Amazon Web Services phát triển với mục tiêu cung cấp giải pháp cài đặt, vận hành và mở rộng dành cho relational database (cơ sơ dữ liệu có quan hệ).</a:t>
            </a:r>
          </a:p>
        </p:txBody>
      </p:sp>
      <p:pic>
        <p:nvPicPr>
          <p:cNvPr id="1026" name="Picture 2" descr="Giới thiệu Amazon RDS - KungFu Tech">
            <a:extLst>
              <a:ext uri="{FF2B5EF4-FFF2-40B4-BE49-F238E27FC236}">
                <a16:creationId xmlns:a16="http://schemas.microsoft.com/office/drawing/2014/main" id="{327649FB-53B7-117C-8C03-EC06824B0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9774" y="1291823"/>
            <a:ext cx="2700771" cy="1173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33133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519057" y="411099"/>
            <a:ext cx="4637700" cy="1467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32"/>
          <p:cNvSpPr txBox="1">
            <a:spLocks noGrp="1"/>
          </p:cNvSpPr>
          <p:nvPr>
            <p:ph type="title"/>
          </p:nvPr>
        </p:nvSpPr>
        <p:spPr>
          <a:xfrm>
            <a:off x="825507" y="513924"/>
            <a:ext cx="3114300" cy="126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sz="3200">
                <a:solidFill>
                  <a:schemeClr val="lt1"/>
                </a:solidFill>
              </a:rPr>
              <a:t>AMAZON RDS</a:t>
            </a:r>
            <a:endParaRPr sz="3200">
              <a:solidFill>
                <a:schemeClr val="lt1"/>
              </a:solidFill>
            </a:endParaRPr>
          </a:p>
        </p:txBody>
      </p:sp>
      <p:pic>
        <p:nvPicPr>
          <p:cNvPr id="1026" name="Picture 2" descr="Giới thiệu Amazon RDS - KungFu Tech">
            <a:extLst>
              <a:ext uri="{FF2B5EF4-FFF2-40B4-BE49-F238E27FC236}">
                <a16:creationId xmlns:a16="http://schemas.microsoft.com/office/drawing/2014/main" id="{327649FB-53B7-117C-8C03-EC06824B08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4172" y="602271"/>
            <a:ext cx="2700771" cy="117375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0C32C4C-8DD0-31DB-4ABB-8E302F9540B3}"/>
              </a:ext>
            </a:extLst>
          </p:cNvPr>
          <p:cNvPicPr>
            <a:picLocks noChangeAspect="1"/>
          </p:cNvPicPr>
          <p:nvPr/>
        </p:nvPicPr>
        <p:blipFill>
          <a:blip r:embed="rId4"/>
          <a:stretch>
            <a:fillRect/>
          </a:stretch>
        </p:blipFill>
        <p:spPr>
          <a:xfrm>
            <a:off x="644236" y="2077448"/>
            <a:ext cx="7432964" cy="2267684"/>
          </a:xfrm>
          <a:prstGeom prst="rect">
            <a:avLst/>
          </a:prstGeom>
        </p:spPr>
      </p:pic>
    </p:spTree>
    <p:extLst>
      <p:ext uri="{BB962C8B-B14F-4D97-AF65-F5344CB8AC3E}">
        <p14:creationId xmlns:p14="http://schemas.microsoft.com/office/powerpoint/2010/main" val="2253796219"/>
      </p:ext>
    </p:extLst>
  </p:cSld>
  <p:clrMapOvr>
    <a:masterClrMapping/>
  </p:clrMapOvr>
</p:sld>
</file>

<file path=ppt/theme/theme1.xml><?xml version="1.0" encoding="utf-8"?>
<a:theme xmlns:a="http://schemas.openxmlformats.org/drawingml/2006/main" name="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330</TotalTime>
  <Words>353</Words>
  <Application>Microsoft Office PowerPoint</Application>
  <PresentationFormat>On-screen Show (16:9)</PresentationFormat>
  <Paragraphs>72</Paragraphs>
  <Slides>18</Slides>
  <Notes>16</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18</vt:i4>
      </vt:variant>
    </vt:vector>
  </HeadingPairs>
  <TitlesOfParts>
    <vt:vector size="34" baseType="lpstr">
      <vt:lpstr>Consolas</vt:lpstr>
      <vt:lpstr>Open Sans</vt:lpstr>
      <vt:lpstr>Calibri Light</vt:lpstr>
      <vt:lpstr>Roboto Condensed Light</vt:lpstr>
      <vt:lpstr>Wingdings</vt:lpstr>
      <vt:lpstr>Lexend Deca Light</vt:lpstr>
      <vt:lpstr>Arial</vt:lpstr>
      <vt:lpstr>Lexend Deca</vt:lpstr>
      <vt:lpstr>Bebas Neue</vt:lpstr>
      <vt:lpstr>Roboto</vt:lpstr>
      <vt:lpstr>Mukta ExtraBold</vt:lpstr>
      <vt:lpstr>Montserrat</vt:lpstr>
      <vt:lpstr>Times New Roman</vt:lpstr>
      <vt:lpstr>PT Sans</vt:lpstr>
      <vt:lpstr>Yellow E-Wallet Project Proposal by Slidesgo</vt:lpstr>
      <vt:lpstr>1_Yellow E-Wallet Project Proposal by Slidesgo</vt:lpstr>
      <vt:lpstr>BÁO CÁO ĐỒ ÁN</vt:lpstr>
      <vt:lpstr>Nhóm 8</vt:lpstr>
      <vt:lpstr>Nội dung</vt:lpstr>
      <vt:lpstr>Giới thiệu</vt:lpstr>
      <vt:lpstr>Giới thiệu về hệ thống</vt:lpstr>
      <vt:lpstr>Chức năng</vt:lpstr>
      <vt:lpstr>Công cụ và môi trường phát triển dự án</vt:lpstr>
      <vt:lpstr>AMAZON RDS</vt:lpstr>
      <vt:lpstr>AMAZON RDS</vt:lpstr>
      <vt:lpstr>PowerPoint Presentation</vt:lpstr>
      <vt:lpstr>PowerPoint Presentation</vt:lpstr>
      <vt:lpstr>AMAZON RDS</vt:lpstr>
      <vt:lpstr>Thiết kế</vt:lpstr>
      <vt:lpstr>Kết quả</vt:lpstr>
      <vt:lpstr>Giao diện</vt:lpstr>
      <vt:lpstr>Hướng phát triển</vt:lpstr>
      <vt:lpstr>Hiện tại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dc:creator>Cường Lee</dc:creator>
  <cp:lastModifiedBy>Le Van Cuong</cp:lastModifiedBy>
  <cp:revision>9</cp:revision>
  <dcterms:modified xsi:type="dcterms:W3CDTF">2022-12-12T16:10:18Z</dcterms:modified>
</cp:coreProperties>
</file>